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7.jpg" ContentType="image/jpg"/>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comments/comment1.xml" ContentType="application/vnd.openxmlformats-officedocument.presentationml.comment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media/image33.jpg" ContentType="image/jpg"/>
  <Override PartName="/ppt/media/image34.jpg" ContentType="image/jpg"/>
  <Override PartName="/ppt/media/image35.jpg" ContentType="image/jpg"/>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83"/>
  </p:notesMasterIdLst>
  <p:handoutMasterIdLst>
    <p:handoutMasterId r:id="rId84"/>
  </p:handoutMasterIdLst>
  <p:sldIdLst>
    <p:sldId id="256" r:id="rId3"/>
    <p:sldId id="1016" r:id="rId4"/>
    <p:sldId id="284" r:id="rId5"/>
    <p:sldId id="259" r:id="rId6"/>
    <p:sldId id="1025" r:id="rId7"/>
    <p:sldId id="257" r:id="rId8"/>
    <p:sldId id="1026" r:id="rId9"/>
    <p:sldId id="354" r:id="rId10"/>
    <p:sldId id="306" r:id="rId11"/>
    <p:sldId id="309" r:id="rId12"/>
    <p:sldId id="348" r:id="rId13"/>
    <p:sldId id="1033" r:id="rId14"/>
    <p:sldId id="381" r:id="rId15"/>
    <p:sldId id="287" r:id="rId16"/>
    <p:sldId id="1027" r:id="rId17"/>
    <p:sldId id="286" r:id="rId18"/>
    <p:sldId id="384" r:id="rId19"/>
    <p:sldId id="288" r:id="rId20"/>
    <p:sldId id="582" r:id="rId21"/>
    <p:sldId id="578" r:id="rId22"/>
    <p:sldId id="580" r:id="rId23"/>
    <p:sldId id="583" r:id="rId24"/>
    <p:sldId id="584" r:id="rId25"/>
    <p:sldId id="586" r:id="rId26"/>
    <p:sldId id="587" r:id="rId27"/>
    <p:sldId id="589" r:id="rId28"/>
    <p:sldId id="588" r:id="rId29"/>
    <p:sldId id="590" r:id="rId30"/>
    <p:sldId id="591" r:id="rId31"/>
    <p:sldId id="289" r:id="rId32"/>
    <p:sldId id="290" r:id="rId33"/>
    <p:sldId id="295" r:id="rId34"/>
    <p:sldId id="296" r:id="rId35"/>
    <p:sldId id="391" r:id="rId36"/>
    <p:sldId id="298" r:id="rId37"/>
    <p:sldId id="299" r:id="rId38"/>
    <p:sldId id="608" r:id="rId39"/>
    <p:sldId id="302" r:id="rId40"/>
    <p:sldId id="1035" r:id="rId41"/>
    <p:sldId id="361" r:id="rId42"/>
    <p:sldId id="362" r:id="rId43"/>
    <p:sldId id="291" r:id="rId44"/>
    <p:sldId id="301" r:id="rId45"/>
    <p:sldId id="1028" r:id="rId46"/>
    <p:sldId id="1029" r:id="rId47"/>
    <p:sldId id="1031" r:id="rId48"/>
    <p:sldId id="335" r:id="rId49"/>
    <p:sldId id="1020" r:id="rId50"/>
    <p:sldId id="1022" r:id="rId51"/>
    <p:sldId id="1032" r:id="rId52"/>
    <p:sldId id="357" r:id="rId53"/>
    <p:sldId id="1023" r:id="rId54"/>
    <p:sldId id="1024" r:id="rId55"/>
    <p:sldId id="336" r:id="rId56"/>
    <p:sldId id="602" r:id="rId57"/>
    <p:sldId id="603" r:id="rId58"/>
    <p:sldId id="260" r:id="rId59"/>
    <p:sldId id="262" r:id="rId60"/>
    <p:sldId id="610" r:id="rId61"/>
    <p:sldId id="263" r:id="rId62"/>
    <p:sldId id="611" r:id="rId63"/>
    <p:sldId id="613" r:id="rId64"/>
    <p:sldId id="1017" r:id="rId65"/>
    <p:sldId id="321" r:id="rId66"/>
    <p:sldId id="1018" r:id="rId67"/>
    <p:sldId id="323" r:id="rId68"/>
    <p:sldId id="324" r:id="rId69"/>
    <p:sldId id="265" r:id="rId70"/>
    <p:sldId id="607" r:id="rId71"/>
    <p:sldId id="355" r:id="rId72"/>
    <p:sldId id="386" r:id="rId73"/>
    <p:sldId id="1019" r:id="rId74"/>
    <p:sldId id="392" r:id="rId75"/>
    <p:sldId id="385" r:id="rId76"/>
    <p:sldId id="294" r:id="rId77"/>
    <p:sldId id="353" r:id="rId78"/>
    <p:sldId id="1034" r:id="rId79"/>
    <p:sldId id="389" r:id="rId80"/>
    <p:sldId id="425" r:id="rId81"/>
    <p:sldId id="605" r:id="rId8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ith, Latonya S" initials="SLS" lastIdx="1" clrIdx="0">
    <p:extLst>
      <p:ext uri="{19B8F6BF-5375-455C-9EA6-DF929625EA0E}">
        <p15:presenceInfo xmlns:p15="http://schemas.microsoft.com/office/powerpoint/2012/main" userId="Smith, Latonya 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88B5C6"/>
    <a:srgbClr val="67A2B9"/>
    <a:srgbClr val="EAF0F3"/>
    <a:srgbClr val="FF00FF"/>
    <a:srgbClr val="61A6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94579" autoAdjust="0"/>
  </p:normalViewPr>
  <p:slideViewPr>
    <p:cSldViewPr snapToGrid="0" snapToObjects="1">
      <p:cViewPr varScale="1">
        <p:scale>
          <a:sx n="108" d="100"/>
          <a:sy n="108" d="100"/>
        </p:scale>
        <p:origin x="1704" y="96"/>
      </p:cViewPr>
      <p:guideLst>
        <p:guide orient="horz" pos="2160"/>
        <p:guide pos="2880"/>
      </p:guideLst>
    </p:cSldViewPr>
  </p:slideViewPr>
  <p:outlineViewPr>
    <p:cViewPr>
      <p:scale>
        <a:sx n="33" d="100"/>
        <a:sy n="33" d="100"/>
      </p:scale>
      <p:origin x="56" y="55201"/>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handoutMaster" Target="handoutMasters/handoutMaster1.xml"/><Relationship Id="rId89"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13T11:16:17.870" idx="1">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41D4E1-877C-4B29-B0CF-BBB4C8D150B8}" type="doc">
      <dgm:prSet loTypeId="urn:microsoft.com/office/officeart/2008/layout/LinedList" loCatId="list" qsTypeId="urn:microsoft.com/office/officeart/2005/8/quickstyle/simple5" qsCatId="simple" csTypeId="urn:microsoft.com/office/officeart/2005/8/colors/accent3_2" csCatId="accent3"/>
      <dgm:spPr/>
      <dgm:t>
        <a:bodyPr/>
        <a:lstStyle/>
        <a:p>
          <a:endParaRPr lang="en-US"/>
        </a:p>
      </dgm:t>
    </dgm:pt>
    <dgm:pt modelId="{4BA6F9C6-E0FD-4021-8B4B-C6BBBF5CD07C}">
      <dgm:prSet/>
      <dgm:spPr/>
      <dgm:t>
        <a:bodyPr/>
        <a:lstStyle/>
        <a:p>
          <a:r>
            <a:rPr lang="en-US" dirty="0"/>
            <a:t>FERPA</a:t>
          </a:r>
        </a:p>
      </dgm:t>
    </dgm:pt>
    <dgm:pt modelId="{00676B4C-32D5-4647-9C04-934B929F1FD1}" type="parTrans" cxnId="{FBCBEB83-AF9D-4350-A8B2-81BC1232744B}">
      <dgm:prSet/>
      <dgm:spPr/>
      <dgm:t>
        <a:bodyPr/>
        <a:lstStyle/>
        <a:p>
          <a:endParaRPr lang="en-US"/>
        </a:p>
      </dgm:t>
    </dgm:pt>
    <dgm:pt modelId="{22177D48-5704-45F1-A27C-ABCAB577F5DF}" type="sibTrans" cxnId="{FBCBEB83-AF9D-4350-A8B2-81BC1232744B}">
      <dgm:prSet/>
      <dgm:spPr/>
      <dgm:t>
        <a:bodyPr/>
        <a:lstStyle/>
        <a:p>
          <a:endParaRPr lang="en-US"/>
        </a:p>
      </dgm:t>
    </dgm:pt>
    <dgm:pt modelId="{131E2EB0-49EC-410D-B50E-FC8B1160F9E1}">
      <dgm:prSet/>
      <dgm:spPr/>
      <dgm:t>
        <a:bodyPr/>
        <a:lstStyle/>
        <a:p>
          <a:r>
            <a:rPr lang="en-US" dirty="0"/>
            <a:t>Campus Roles/Responsibilities </a:t>
          </a:r>
        </a:p>
      </dgm:t>
    </dgm:pt>
    <dgm:pt modelId="{AAB5B8E6-FFEB-44C4-843F-0ACEDAC4DE7A}" type="parTrans" cxnId="{CEA9469D-4362-47E0-8BF3-57BF3898C635}">
      <dgm:prSet/>
      <dgm:spPr/>
      <dgm:t>
        <a:bodyPr/>
        <a:lstStyle/>
        <a:p>
          <a:endParaRPr lang="en-US"/>
        </a:p>
      </dgm:t>
    </dgm:pt>
    <dgm:pt modelId="{826F5CD6-A578-4DE2-838E-F2DE0AB2D049}" type="sibTrans" cxnId="{CEA9469D-4362-47E0-8BF3-57BF3898C635}">
      <dgm:prSet/>
      <dgm:spPr/>
      <dgm:t>
        <a:bodyPr/>
        <a:lstStyle/>
        <a:p>
          <a:endParaRPr lang="en-US"/>
        </a:p>
      </dgm:t>
    </dgm:pt>
    <dgm:pt modelId="{D002C654-D57E-4B4A-B953-1AC34C9285E6}">
      <dgm:prSet/>
      <dgm:spPr/>
      <dgm:t>
        <a:bodyPr/>
        <a:lstStyle/>
        <a:p>
          <a:r>
            <a:rPr lang="en-US" dirty="0"/>
            <a:t>PEIMS Discipline FATALS</a:t>
          </a:r>
        </a:p>
      </dgm:t>
    </dgm:pt>
    <dgm:pt modelId="{4082223E-8065-4E59-95D7-AC46BF314011}" type="parTrans" cxnId="{8EE03C28-7D3C-4D60-94C5-E9F48B39B1E4}">
      <dgm:prSet/>
      <dgm:spPr/>
      <dgm:t>
        <a:bodyPr/>
        <a:lstStyle/>
        <a:p>
          <a:endParaRPr lang="en-US"/>
        </a:p>
      </dgm:t>
    </dgm:pt>
    <dgm:pt modelId="{687751E3-50F9-469C-9E91-F90DFC74BAA0}" type="sibTrans" cxnId="{8EE03C28-7D3C-4D60-94C5-E9F48B39B1E4}">
      <dgm:prSet/>
      <dgm:spPr/>
      <dgm:t>
        <a:bodyPr/>
        <a:lstStyle/>
        <a:p>
          <a:endParaRPr lang="en-US"/>
        </a:p>
      </dgm:t>
    </dgm:pt>
    <dgm:pt modelId="{4F4A803D-456E-48D4-B5D7-74C319EE3155}">
      <dgm:prSet/>
      <dgm:spPr/>
      <dgm:t>
        <a:bodyPr/>
        <a:lstStyle/>
        <a:p>
          <a:r>
            <a:rPr lang="en-US" dirty="0"/>
            <a:t>Reporting Requirements</a:t>
          </a:r>
        </a:p>
      </dgm:t>
    </dgm:pt>
    <dgm:pt modelId="{593C97C9-731B-4295-AB57-FC4A2ECBC9F9}" type="parTrans" cxnId="{8FB481D3-A4CB-4384-9A93-85737087559A}">
      <dgm:prSet/>
      <dgm:spPr/>
      <dgm:t>
        <a:bodyPr/>
        <a:lstStyle/>
        <a:p>
          <a:endParaRPr lang="en-US"/>
        </a:p>
      </dgm:t>
    </dgm:pt>
    <dgm:pt modelId="{CC91DE64-89F6-4C93-8CFB-F0ABACD2E973}" type="sibTrans" cxnId="{8FB481D3-A4CB-4384-9A93-85737087559A}">
      <dgm:prSet/>
      <dgm:spPr/>
      <dgm:t>
        <a:bodyPr/>
        <a:lstStyle/>
        <a:p>
          <a:endParaRPr lang="en-US"/>
        </a:p>
      </dgm:t>
    </dgm:pt>
    <dgm:pt modelId="{E542AF76-13B9-4031-9A0D-7478A134C0F8}">
      <dgm:prSet/>
      <dgm:spPr/>
      <dgm:t>
        <a:bodyPr/>
        <a:lstStyle/>
        <a:p>
          <a:r>
            <a:rPr lang="en-US" dirty="0"/>
            <a:t>Discipline Entry </a:t>
          </a:r>
        </a:p>
      </dgm:t>
    </dgm:pt>
    <dgm:pt modelId="{B9D02DA7-21BF-4C5A-B3F6-3A7349563769}" type="parTrans" cxnId="{62261F23-CC93-42FC-BE41-922119668251}">
      <dgm:prSet/>
      <dgm:spPr/>
      <dgm:t>
        <a:bodyPr/>
        <a:lstStyle/>
        <a:p>
          <a:endParaRPr lang="en-US"/>
        </a:p>
      </dgm:t>
    </dgm:pt>
    <dgm:pt modelId="{868D8153-C4F2-4611-896C-D65EC391C0BC}" type="sibTrans" cxnId="{62261F23-CC93-42FC-BE41-922119668251}">
      <dgm:prSet/>
      <dgm:spPr/>
      <dgm:t>
        <a:bodyPr/>
        <a:lstStyle/>
        <a:p>
          <a:endParaRPr lang="en-US"/>
        </a:p>
      </dgm:t>
    </dgm:pt>
    <dgm:pt modelId="{6A58587D-B174-44EA-B6A9-9996527BCEE3}">
      <dgm:prSet/>
      <dgm:spPr/>
      <dgm:t>
        <a:bodyPr/>
        <a:lstStyle/>
        <a:p>
          <a:r>
            <a:rPr lang="en-US" dirty="0"/>
            <a:t>HISD Connect  Reports</a:t>
          </a:r>
        </a:p>
      </dgm:t>
    </dgm:pt>
    <dgm:pt modelId="{83127362-383D-42F1-96CD-7CFCD1986982}" type="parTrans" cxnId="{ECB1CE8B-DB40-4C8C-872B-FED984FCF32E}">
      <dgm:prSet/>
      <dgm:spPr/>
      <dgm:t>
        <a:bodyPr/>
        <a:lstStyle/>
        <a:p>
          <a:endParaRPr lang="en-US"/>
        </a:p>
      </dgm:t>
    </dgm:pt>
    <dgm:pt modelId="{7D005B9A-1F4B-4688-A820-D32953B2D13F}" type="sibTrans" cxnId="{ECB1CE8B-DB40-4C8C-872B-FED984FCF32E}">
      <dgm:prSet/>
      <dgm:spPr/>
      <dgm:t>
        <a:bodyPr/>
        <a:lstStyle/>
        <a:p>
          <a:endParaRPr lang="en-US"/>
        </a:p>
      </dgm:t>
    </dgm:pt>
    <dgm:pt modelId="{F6A6BC0B-562A-441E-A3D0-D6676CD1ACF1}">
      <dgm:prSet/>
      <dgm:spPr/>
      <dgm:t>
        <a:bodyPr/>
        <a:lstStyle/>
        <a:p>
          <a:r>
            <a:rPr lang="en-US" dirty="0"/>
            <a:t>Summer PEIMS Reports</a:t>
          </a:r>
        </a:p>
      </dgm:t>
    </dgm:pt>
    <dgm:pt modelId="{D809E564-3386-4C98-B48B-48D04995F51F}" type="parTrans" cxnId="{018EE0F1-58B0-4BB0-BC74-AE13A580C4C1}">
      <dgm:prSet/>
      <dgm:spPr/>
      <dgm:t>
        <a:bodyPr/>
        <a:lstStyle/>
        <a:p>
          <a:endParaRPr lang="en-US"/>
        </a:p>
      </dgm:t>
    </dgm:pt>
    <dgm:pt modelId="{55AC7557-3F40-4467-8DCA-3754B2D049D6}" type="sibTrans" cxnId="{018EE0F1-58B0-4BB0-BC74-AE13A580C4C1}">
      <dgm:prSet/>
      <dgm:spPr/>
      <dgm:t>
        <a:bodyPr/>
        <a:lstStyle/>
        <a:p>
          <a:endParaRPr lang="en-US"/>
        </a:p>
      </dgm:t>
    </dgm:pt>
    <dgm:pt modelId="{03F1C43E-4971-4845-9B38-762FD98CC05F}">
      <dgm:prSet/>
      <dgm:spPr/>
      <dgm:t>
        <a:bodyPr/>
        <a:lstStyle/>
        <a:p>
          <a:r>
            <a:rPr lang="en-US" dirty="0"/>
            <a:t>Manual Records / Review</a:t>
          </a:r>
        </a:p>
      </dgm:t>
    </dgm:pt>
    <dgm:pt modelId="{5AB68860-5012-4337-8AE7-0847F79462E6}" type="parTrans" cxnId="{4945FF36-4F0E-4FB6-B07B-F001061835E2}">
      <dgm:prSet/>
      <dgm:spPr/>
      <dgm:t>
        <a:bodyPr/>
        <a:lstStyle/>
        <a:p>
          <a:endParaRPr lang="en-US"/>
        </a:p>
      </dgm:t>
    </dgm:pt>
    <dgm:pt modelId="{6338105A-FFFD-417C-8A47-D33A5DE289DB}" type="sibTrans" cxnId="{4945FF36-4F0E-4FB6-B07B-F001061835E2}">
      <dgm:prSet/>
      <dgm:spPr/>
      <dgm:t>
        <a:bodyPr/>
        <a:lstStyle/>
        <a:p>
          <a:endParaRPr lang="en-US"/>
        </a:p>
      </dgm:t>
    </dgm:pt>
    <dgm:pt modelId="{1F39AF20-9AA0-441E-A9A5-69D4AB4F5CED}">
      <dgm:prSet/>
      <dgm:spPr/>
      <dgm:t>
        <a:bodyPr/>
        <a:lstStyle/>
        <a:p>
          <a:r>
            <a:rPr lang="en-US" dirty="0"/>
            <a:t>On-Data Suite (ODS)</a:t>
          </a:r>
        </a:p>
      </dgm:t>
    </dgm:pt>
    <dgm:pt modelId="{AAD8968C-96B2-40B6-86B0-9EBFBCB4202B}" type="parTrans" cxnId="{17417BE8-34EE-4627-8D4B-C37006929251}">
      <dgm:prSet/>
      <dgm:spPr/>
      <dgm:t>
        <a:bodyPr/>
        <a:lstStyle/>
        <a:p>
          <a:endParaRPr lang="en-US"/>
        </a:p>
      </dgm:t>
    </dgm:pt>
    <dgm:pt modelId="{49CFAA3A-B0FF-4716-8F69-57CA9FC2F03C}" type="sibTrans" cxnId="{17417BE8-34EE-4627-8D4B-C37006929251}">
      <dgm:prSet/>
      <dgm:spPr/>
      <dgm:t>
        <a:bodyPr/>
        <a:lstStyle/>
        <a:p>
          <a:endParaRPr lang="en-US"/>
        </a:p>
      </dgm:t>
    </dgm:pt>
    <dgm:pt modelId="{CDD8F8E3-B330-495A-86DC-D7C1197D8609}">
      <dgm:prSet/>
      <dgm:spPr/>
      <dgm:t>
        <a:bodyPr/>
        <a:lstStyle/>
        <a:p>
          <a:r>
            <a:rPr lang="en-US" dirty="0"/>
            <a:t>Records Retention</a:t>
          </a:r>
        </a:p>
      </dgm:t>
    </dgm:pt>
    <dgm:pt modelId="{DE1B2890-160E-4D2C-989D-BBCC849E643A}" type="parTrans" cxnId="{3CB404A4-042F-481F-952A-BD27EABD66B5}">
      <dgm:prSet/>
      <dgm:spPr/>
      <dgm:t>
        <a:bodyPr/>
        <a:lstStyle/>
        <a:p>
          <a:endParaRPr lang="en-US"/>
        </a:p>
      </dgm:t>
    </dgm:pt>
    <dgm:pt modelId="{B672AE81-70B5-4F25-8739-EE08594B3B76}" type="sibTrans" cxnId="{3CB404A4-042F-481F-952A-BD27EABD66B5}">
      <dgm:prSet/>
      <dgm:spPr/>
      <dgm:t>
        <a:bodyPr/>
        <a:lstStyle/>
        <a:p>
          <a:endParaRPr lang="en-US"/>
        </a:p>
      </dgm:t>
    </dgm:pt>
    <dgm:pt modelId="{C4DAF488-EEF7-46A9-9251-27DB253D8826}">
      <dgm:prSet/>
      <dgm:spPr/>
      <dgm:t>
        <a:bodyPr/>
        <a:lstStyle/>
        <a:p>
          <a:r>
            <a:rPr lang="en-US" dirty="0"/>
            <a:t>Resources</a:t>
          </a:r>
        </a:p>
      </dgm:t>
    </dgm:pt>
    <dgm:pt modelId="{C0CB6F5C-C1A7-4983-9751-9D24BAE6B3DD}" type="parTrans" cxnId="{FA3227AA-C77F-4B9F-A267-B68E6D9FF482}">
      <dgm:prSet/>
      <dgm:spPr/>
      <dgm:t>
        <a:bodyPr/>
        <a:lstStyle/>
        <a:p>
          <a:endParaRPr lang="en-US"/>
        </a:p>
      </dgm:t>
    </dgm:pt>
    <dgm:pt modelId="{C5B32499-AFCC-4567-9D37-0AB6B503D17F}" type="sibTrans" cxnId="{FA3227AA-C77F-4B9F-A267-B68E6D9FF482}">
      <dgm:prSet/>
      <dgm:spPr/>
      <dgm:t>
        <a:bodyPr/>
        <a:lstStyle/>
        <a:p>
          <a:endParaRPr lang="en-US"/>
        </a:p>
      </dgm:t>
    </dgm:pt>
    <dgm:pt modelId="{2D559C29-3658-4D40-8B01-27437615B68D}">
      <dgm:prSet/>
      <dgm:spPr/>
      <dgm:t>
        <a:bodyPr/>
        <a:lstStyle/>
        <a:p>
          <a:r>
            <a:rPr lang="en-US" dirty="0"/>
            <a:t>FSC Contacts</a:t>
          </a:r>
        </a:p>
      </dgm:t>
    </dgm:pt>
    <dgm:pt modelId="{07AF62BF-80D9-4AC6-BA19-7A78818477C9}" type="parTrans" cxnId="{79AADE0E-07B5-418C-B4DA-F75B20C1E902}">
      <dgm:prSet/>
      <dgm:spPr/>
      <dgm:t>
        <a:bodyPr/>
        <a:lstStyle/>
        <a:p>
          <a:endParaRPr lang="en-US"/>
        </a:p>
      </dgm:t>
    </dgm:pt>
    <dgm:pt modelId="{80809B7C-4E53-4AFE-B88E-80293F47DA78}" type="sibTrans" cxnId="{79AADE0E-07B5-418C-B4DA-F75B20C1E902}">
      <dgm:prSet/>
      <dgm:spPr/>
      <dgm:t>
        <a:bodyPr/>
        <a:lstStyle/>
        <a:p>
          <a:endParaRPr lang="en-US"/>
        </a:p>
      </dgm:t>
    </dgm:pt>
    <dgm:pt modelId="{6B447E26-DB18-4481-B553-554066D09184}">
      <dgm:prSet/>
      <dgm:spPr/>
      <dgm:t>
        <a:bodyPr/>
        <a:lstStyle/>
        <a:p>
          <a:r>
            <a:rPr lang="en-US" dirty="0"/>
            <a:t>Questions</a:t>
          </a:r>
        </a:p>
      </dgm:t>
    </dgm:pt>
    <dgm:pt modelId="{DA13F359-0A3B-4884-86DA-9BD334635418}" type="parTrans" cxnId="{166DBBB7-BF1C-4DCC-970C-7C9CD59BF3FB}">
      <dgm:prSet/>
      <dgm:spPr/>
      <dgm:t>
        <a:bodyPr/>
        <a:lstStyle/>
        <a:p>
          <a:endParaRPr lang="en-US"/>
        </a:p>
      </dgm:t>
    </dgm:pt>
    <dgm:pt modelId="{9DBC9D03-08ED-47FD-8D85-5DD730E9349B}" type="sibTrans" cxnId="{166DBBB7-BF1C-4DCC-970C-7C9CD59BF3FB}">
      <dgm:prSet/>
      <dgm:spPr/>
      <dgm:t>
        <a:bodyPr/>
        <a:lstStyle/>
        <a:p>
          <a:endParaRPr lang="en-US"/>
        </a:p>
      </dgm:t>
    </dgm:pt>
    <dgm:pt modelId="{E080B62A-2F94-4CF1-AA40-587E58CE5F32}" type="pres">
      <dgm:prSet presAssocID="{B641D4E1-877C-4B29-B0CF-BBB4C8D150B8}" presName="vert0" presStyleCnt="0">
        <dgm:presLayoutVars>
          <dgm:dir/>
          <dgm:animOne val="branch"/>
          <dgm:animLvl val="lvl"/>
        </dgm:presLayoutVars>
      </dgm:prSet>
      <dgm:spPr/>
    </dgm:pt>
    <dgm:pt modelId="{69C36D87-5C96-414E-9206-69A19CD9827D}" type="pres">
      <dgm:prSet presAssocID="{4BA6F9C6-E0FD-4021-8B4B-C6BBBF5CD07C}" presName="thickLine" presStyleLbl="alignNode1" presStyleIdx="0" presStyleCnt="13"/>
      <dgm:spPr/>
    </dgm:pt>
    <dgm:pt modelId="{956F4052-D521-4E20-99AB-98D952CAE9DE}" type="pres">
      <dgm:prSet presAssocID="{4BA6F9C6-E0FD-4021-8B4B-C6BBBF5CD07C}" presName="horz1" presStyleCnt="0"/>
      <dgm:spPr/>
    </dgm:pt>
    <dgm:pt modelId="{0E9A3376-707B-48DD-88C1-37842F40B472}" type="pres">
      <dgm:prSet presAssocID="{4BA6F9C6-E0FD-4021-8B4B-C6BBBF5CD07C}" presName="tx1" presStyleLbl="revTx" presStyleIdx="0" presStyleCnt="13"/>
      <dgm:spPr/>
    </dgm:pt>
    <dgm:pt modelId="{A0FFABA6-5803-40A8-8C0F-43EE10191C58}" type="pres">
      <dgm:prSet presAssocID="{4BA6F9C6-E0FD-4021-8B4B-C6BBBF5CD07C}" presName="vert1" presStyleCnt="0"/>
      <dgm:spPr/>
    </dgm:pt>
    <dgm:pt modelId="{DA62BC1C-388C-4269-8D30-B45BB5FEB321}" type="pres">
      <dgm:prSet presAssocID="{131E2EB0-49EC-410D-B50E-FC8B1160F9E1}" presName="thickLine" presStyleLbl="alignNode1" presStyleIdx="1" presStyleCnt="13"/>
      <dgm:spPr/>
    </dgm:pt>
    <dgm:pt modelId="{BB14333C-59C6-4448-B111-014FE19508C5}" type="pres">
      <dgm:prSet presAssocID="{131E2EB0-49EC-410D-B50E-FC8B1160F9E1}" presName="horz1" presStyleCnt="0"/>
      <dgm:spPr/>
    </dgm:pt>
    <dgm:pt modelId="{0C911D93-D603-4992-9141-1091D1B151D3}" type="pres">
      <dgm:prSet presAssocID="{131E2EB0-49EC-410D-B50E-FC8B1160F9E1}" presName="tx1" presStyleLbl="revTx" presStyleIdx="1" presStyleCnt="13"/>
      <dgm:spPr/>
    </dgm:pt>
    <dgm:pt modelId="{69459ADA-A383-4983-959C-72F740A92E6E}" type="pres">
      <dgm:prSet presAssocID="{131E2EB0-49EC-410D-B50E-FC8B1160F9E1}" presName="vert1" presStyleCnt="0"/>
      <dgm:spPr/>
    </dgm:pt>
    <dgm:pt modelId="{E37E9DEC-CE11-45B0-A2F0-15D64AE3B243}" type="pres">
      <dgm:prSet presAssocID="{D002C654-D57E-4B4A-B953-1AC34C9285E6}" presName="thickLine" presStyleLbl="alignNode1" presStyleIdx="2" presStyleCnt="13"/>
      <dgm:spPr/>
    </dgm:pt>
    <dgm:pt modelId="{B6DE7634-99F4-4A3C-A4A5-CE65F930F347}" type="pres">
      <dgm:prSet presAssocID="{D002C654-D57E-4B4A-B953-1AC34C9285E6}" presName="horz1" presStyleCnt="0"/>
      <dgm:spPr/>
    </dgm:pt>
    <dgm:pt modelId="{0C328B0E-DE3E-4AF7-B84D-C079D4A6A3E3}" type="pres">
      <dgm:prSet presAssocID="{D002C654-D57E-4B4A-B953-1AC34C9285E6}" presName="tx1" presStyleLbl="revTx" presStyleIdx="2" presStyleCnt="13"/>
      <dgm:spPr/>
    </dgm:pt>
    <dgm:pt modelId="{3DB845B1-ACEC-4AA1-A321-CE038AB6053E}" type="pres">
      <dgm:prSet presAssocID="{D002C654-D57E-4B4A-B953-1AC34C9285E6}" presName="vert1" presStyleCnt="0"/>
      <dgm:spPr/>
    </dgm:pt>
    <dgm:pt modelId="{9A19CFE8-BEC2-414A-B7AC-158359929D5E}" type="pres">
      <dgm:prSet presAssocID="{4F4A803D-456E-48D4-B5D7-74C319EE3155}" presName="thickLine" presStyleLbl="alignNode1" presStyleIdx="3" presStyleCnt="13"/>
      <dgm:spPr/>
    </dgm:pt>
    <dgm:pt modelId="{9590C230-DF16-4DC9-88E1-26899CB886AB}" type="pres">
      <dgm:prSet presAssocID="{4F4A803D-456E-48D4-B5D7-74C319EE3155}" presName="horz1" presStyleCnt="0"/>
      <dgm:spPr/>
    </dgm:pt>
    <dgm:pt modelId="{9A92C7B7-92D7-4994-9388-7BA7A659CD73}" type="pres">
      <dgm:prSet presAssocID="{4F4A803D-456E-48D4-B5D7-74C319EE3155}" presName="tx1" presStyleLbl="revTx" presStyleIdx="3" presStyleCnt="13"/>
      <dgm:spPr/>
    </dgm:pt>
    <dgm:pt modelId="{EB6AA72B-06B0-4B4D-8523-DE5B5F649B3D}" type="pres">
      <dgm:prSet presAssocID="{4F4A803D-456E-48D4-B5D7-74C319EE3155}" presName="vert1" presStyleCnt="0"/>
      <dgm:spPr/>
    </dgm:pt>
    <dgm:pt modelId="{3E1C8FB2-D130-4D22-A004-42C3162CCB91}" type="pres">
      <dgm:prSet presAssocID="{E542AF76-13B9-4031-9A0D-7478A134C0F8}" presName="thickLine" presStyleLbl="alignNode1" presStyleIdx="4" presStyleCnt="13"/>
      <dgm:spPr/>
    </dgm:pt>
    <dgm:pt modelId="{3071110A-99EB-4D6E-8026-D7BAD0E4419F}" type="pres">
      <dgm:prSet presAssocID="{E542AF76-13B9-4031-9A0D-7478A134C0F8}" presName="horz1" presStyleCnt="0"/>
      <dgm:spPr/>
    </dgm:pt>
    <dgm:pt modelId="{69D0DC93-20CA-435E-A95F-2C51D2EE912D}" type="pres">
      <dgm:prSet presAssocID="{E542AF76-13B9-4031-9A0D-7478A134C0F8}" presName="tx1" presStyleLbl="revTx" presStyleIdx="4" presStyleCnt="13"/>
      <dgm:spPr/>
    </dgm:pt>
    <dgm:pt modelId="{B28B9FC6-D799-429D-9475-EC9094A2C3E0}" type="pres">
      <dgm:prSet presAssocID="{E542AF76-13B9-4031-9A0D-7478A134C0F8}" presName="vert1" presStyleCnt="0"/>
      <dgm:spPr/>
    </dgm:pt>
    <dgm:pt modelId="{1B2C5E32-0995-451B-B5D1-7FDB7BFEBA29}" type="pres">
      <dgm:prSet presAssocID="{6A58587D-B174-44EA-B6A9-9996527BCEE3}" presName="thickLine" presStyleLbl="alignNode1" presStyleIdx="5" presStyleCnt="13"/>
      <dgm:spPr/>
    </dgm:pt>
    <dgm:pt modelId="{4048CA15-A414-487F-BC88-DD5F1D55FA97}" type="pres">
      <dgm:prSet presAssocID="{6A58587D-B174-44EA-B6A9-9996527BCEE3}" presName="horz1" presStyleCnt="0"/>
      <dgm:spPr/>
    </dgm:pt>
    <dgm:pt modelId="{5C3461D6-F1F7-4FDD-9291-3052B15D9063}" type="pres">
      <dgm:prSet presAssocID="{6A58587D-B174-44EA-B6A9-9996527BCEE3}" presName="tx1" presStyleLbl="revTx" presStyleIdx="5" presStyleCnt="13"/>
      <dgm:spPr/>
    </dgm:pt>
    <dgm:pt modelId="{F3340B6C-AF47-4821-B5C3-6DC39BA054D6}" type="pres">
      <dgm:prSet presAssocID="{6A58587D-B174-44EA-B6A9-9996527BCEE3}" presName="vert1" presStyleCnt="0"/>
      <dgm:spPr/>
    </dgm:pt>
    <dgm:pt modelId="{5628771C-1F4E-4313-BF1B-A052BA620B90}" type="pres">
      <dgm:prSet presAssocID="{F6A6BC0B-562A-441E-A3D0-D6676CD1ACF1}" presName="thickLine" presStyleLbl="alignNode1" presStyleIdx="6" presStyleCnt="13"/>
      <dgm:spPr/>
    </dgm:pt>
    <dgm:pt modelId="{6CDA5712-77AC-4AC3-A7A7-379E599919F4}" type="pres">
      <dgm:prSet presAssocID="{F6A6BC0B-562A-441E-A3D0-D6676CD1ACF1}" presName="horz1" presStyleCnt="0"/>
      <dgm:spPr/>
    </dgm:pt>
    <dgm:pt modelId="{B871D3F3-7666-4529-B3C7-3686BC062552}" type="pres">
      <dgm:prSet presAssocID="{F6A6BC0B-562A-441E-A3D0-D6676CD1ACF1}" presName="tx1" presStyleLbl="revTx" presStyleIdx="6" presStyleCnt="13"/>
      <dgm:spPr/>
    </dgm:pt>
    <dgm:pt modelId="{A3D6A791-28E5-435D-AB99-63F2623A8E61}" type="pres">
      <dgm:prSet presAssocID="{F6A6BC0B-562A-441E-A3D0-D6676CD1ACF1}" presName="vert1" presStyleCnt="0"/>
      <dgm:spPr/>
    </dgm:pt>
    <dgm:pt modelId="{FCA574A5-810C-49BD-84D9-9720EA93A6B5}" type="pres">
      <dgm:prSet presAssocID="{03F1C43E-4971-4845-9B38-762FD98CC05F}" presName="thickLine" presStyleLbl="alignNode1" presStyleIdx="7" presStyleCnt="13"/>
      <dgm:spPr/>
    </dgm:pt>
    <dgm:pt modelId="{987451DF-9F73-400B-B7D3-766014A09F19}" type="pres">
      <dgm:prSet presAssocID="{03F1C43E-4971-4845-9B38-762FD98CC05F}" presName="horz1" presStyleCnt="0"/>
      <dgm:spPr/>
    </dgm:pt>
    <dgm:pt modelId="{8B8D47A4-311A-40D7-8ABA-0C8DC1A25BB9}" type="pres">
      <dgm:prSet presAssocID="{03F1C43E-4971-4845-9B38-762FD98CC05F}" presName="tx1" presStyleLbl="revTx" presStyleIdx="7" presStyleCnt="13"/>
      <dgm:spPr/>
    </dgm:pt>
    <dgm:pt modelId="{7D0AF379-2C27-4366-A9DF-30F2E5DF5ECB}" type="pres">
      <dgm:prSet presAssocID="{03F1C43E-4971-4845-9B38-762FD98CC05F}" presName="vert1" presStyleCnt="0"/>
      <dgm:spPr/>
    </dgm:pt>
    <dgm:pt modelId="{3992DA1A-DC42-4B36-A26F-F66A5BD0B38A}" type="pres">
      <dgm:prSet presAssocID="{1F39AF20-9AA0-441E-A9A5-69D4AB4F5CED}" presName="thickLine" presStyleLbl="alignNode1" presStyleIdx="8" presStyleCnt="13"/>
      <dgm:spPr/>
    </dgm:pt>
    <dgm:pt modelId="{C4016450-B2CF-44CD-8ACD-CE5A0A0FFF61}" type="pres">
      <dgm:prSet presAssocID="{1F39AF20-9AA0-441E-A9A5-69D4AB4F5CED}" presName="horz1" presStyleCnt="0"/>
      <dgm:spPr/>
    </dgm:pt>
    <dgm:pt modelId="{51E2FE9F-F757-4B16-83E0-477948649B12}" type="pres">
      <dgm:prSet presAssocID="{1F39AF20-9AA0-441E-A9A5-69D4AB4F5CED}" presName="tx1" presStyleLbl="revTx" presStyleIdx="8" presStyleCnt="13"/>
      <dgm:spPr/>
    </dgm:pt>
    <dgm:pt modelId="{96D9F1FB-13D3-47A6-BEEC-1FA6EAECA28A}" type="pres">
      <dgm:prSet presAssocID="{1F39AF20-9AA0-441E-A9A5-69D4AB4F5CED}" presName="vert1" presStyleCnt="0"/>
      <dgm:spPr/>
    </dgm:pt>
    <dgm:pt modelId="{4874B430-CEB3-4AD5-8FEA-86240B99D0B5}" type="pres">
      <dgm:prSet presAssocID="{CDD8F8E3-B330-495A-86DC-D7C1197D8609}" presName="thickLine" presStyleLbl="alignNode1" presStyleIdx="9" presStyleCnt="13"/>
      <dgm:spPr/>
    </dgm:pt>
    <dgm:pt modelId="{2D553733-5486-45C6-B405-835621C30ED2}" type="pres">
      <dgm:prSet presAssocID="{CDD8F8E3-B330-495A-86DC-D7C1197D8609}" presName="horz1" presStyleCnt="0"/>
      <dgm:spPr/>
    </dgm:pt>
    <dgm:pt modelId="{65B812D6-A010-4DC7-AEA9-600B9FA58989}" type="pres">
      <dgm:prSet presAssocID="{CDD8F8E3-B330-495A-86DC-D7C1197D8609}" presName="tx1" presStyleLbl="revTx" presStyleIdx="9" presStyleCnt="13"/>
      <dgm:spPr/>
    </dgm:pt>
    <dgm:pt modelId="{143752DF-5A2E-4114-9478-6D38976C52F3}" type="pres">
      <dgm:prSet presAssocID="{CDD8F8E3-B330-495A-86DC-D7C1197D8609}" presName="vert1" presStyleCnt="0"/>
      <dgm:spPr/>
    </dgm:pt>
    <dgm:pt modelId="{2DB67ACA-7AE2-420C-A7A0-4399D87C37D7}" type="pres">
      <dgm:prSet presAssocID="{C4DAF488-EEF7-46A9-9251-27DB253D8826}" presName="thickLine" presStyleLbl="alignNode1" presStyleIdx="10" presStyleCnt="13"/>
      <dgm:spPr/>
    </dgm:pt>
    <dgm:pt modelId="{AE6D9442-7C37-40F0-A93C-FEE81FB11B53}" type="pres">
      <dgm:prSet presAssocID="{C4DAF488-EEF7-46A9-9251-27DB253D8826}" presName="horz1" presStyleCnt="0"/>
      <dgm:spPr/>
    </dgm:pt>
    <dgm:pt modelId="{E04B0914-3F40-455A-9D2D-20E8FEB661B8}" type="pres">
      <dgm:prSet presAssocID="{C4DAF488-EEF7-46A9-9251-27DB253D8826}" presName="tx1" presStyleLbl="revTx" presStyleIdx="10" presStyleCnt="13"/>
      <dgm:spPr/>
    </dgm:pt>
    <dgm:pt modelId="{4C0268A6-1052-4917-ACEE-E449D44EE400}" type="pres">
      <dgm:prSet presAssocID="{C4DAF488-EEF7-46A9-9251-27DB253D8826}" presName="vert1" presStyleCnt="0"/>
      <dgm:spPr/>
    </dgm:pt>
    <dgm:pt modelId="{69038C3A-AF84-47BA-ACB6-A26028B1B478}" type="pres">
      <dgm:prSet presAssocID="{2D559C29-3658-4D40-8B01-27437615B68D}" presName="thickLine" presStyleLbl="alignNode1" presStyleIdx="11" presStyleCnt="13"/>
      <dgm:spPr/>
    </dgm:pt>
    <dgm:pt modelId="{01DB1AFE-2B3E-419F-9826-340301C30813}" type="pres">
      <dgm:prSet presAssocID="{2D559C29-3658-4D40-8B01-27437615B68D}" presName="horz1" presStyleCnt="0"/>
      <dgm:spPr/>
    </dgm:pt>
    <dgm:pt modelId="{D418E71A-8EC7-4C48-B3D8-F8D226457A21}" type="pres">
      <dgm:prSet presAssocID="{2D559C29-3658-4D40-8B01-27437615B68D}" presName="tx1" presStyleLbl="revTx" presStyleIdx="11" presStyleCnt="13"/>
      <dgm:spPr/>
    </dgm:pt>
    <dgm:pt modelId="{8EE53EB8-C4D5-48D6-8BE1-D80956B2DE03}" type="pres">
      <dgm:prSet presAssocID="{2D559C29-3658-4D40-8B01-27437615B68D}" presName="vert1" presStyleCnt="0"/>
      <dgm:spPr/>
    </dgm:pt>
    <dgm:pt modelId="{46CADFB6-371B-485D-8FF0-8431D0C7E3DE}" type="pres">
      <dgm:prSet presAssocID="{6B447E26-DB18-4481-B553-554066D09184}" presName="thickLine" presStyleLbl="alignNode1" presStyleIdx="12" presStyleCnt="13"/>
      <dgm:spPr/>
    </dgm:pt>
    <dgm:pt modelId="{6D52F2E2-0E88-4E0C-8FB4-7CD94C4F76CE}" type="pres">
      <dgm:prSet presAssocID="{6B447E26-DB18-4481-B553-554066D09184}" presName="horz1" presStyleCnt="0"/>
      <dgm:spPr/>
    </dgm:pt>
    <dgm:pt modelId="{1659AEDE-2454-4220-9CFC-4A8AE8463461}" type="pres">
      <dgm:prSet presAssocID="{6B447E26-DB18-4481-B553-554066D09184}" presName="tx1" presStyleLbl="revTx" presStyleIdx="12" presStyleCnt="13"/>
      <dgm:spPr/>
    </dgm:pt>
    <dgm:pt modelId="{7A857535-6557-488B-B42A-69A909599E36}" type="pres">
      <dgm:prSet presAssocID="{6B447E26-DB18-4481-B553-554066D09184}" presName="vert1" presStyleCnt="0"/>
      <dgm:spPr/>
    </dgm:pt>
  </dgm:ptLst>
  <dgm:cxnLst>
    <dgm:cxn modelId="{B32D5500-B9EA-4EA0-B3C3-B9B634F10DEF}" type="presOf" srcId="{6B447E26-DB18-4481-B553-554066D09184}" destId="{1659AEDE-2454-4220-9CFC-4A8AE8463461}" srcOrd="0" destOrd="0" presId="urn:microsoft.com/office/officeart/2008/layout/LinedList"/>
    <dgm:cxn modelId="{55585304-21E5-4A83-B7CB-BBFACEFB38D3}" type="presOf" srcId="{E542AF76-13B9-4031-9A0D-7478A134C0F8}" destId="{69D0DC93-20CA-435E-A95F-2C51D2EE912D}" srcOrd="0" destOrd="0" presId="urn:microsoft.com/office/officeart/2008/layout/LinedList"/>
    <dgm:cxn modelId="{79AADE0E-07B5-418C-B4DA-F75B20C1E902}" srcId="{B641D4E1-877C-4B29-B0CF-BBB4C8D150B8}" destId="{2D559C29-3658-4D40-8B01-27437615B68D}" srcOrd="11" destOrd="0" parTransId="{07AF62BF-80D9-4AC6-BA19-7A78818477C9}" sibTransId="{80809B7C-4E53-4AFE-B88E-80293F47DA78}"/>
    <dgm:cxn modelId="{62261F23-CC93-42FC-BE41-922119668251}" srcId="{B641D4E1-877C-4B29-B0CF-BBB4C8D150B8}" destId="{E542AF76-13B9-4031-9A0D-7478A134C0F8}" srcOrd="4" destOrd="0" parTransId="{B9D02DA7-21BF-4C5A-B3F6-3A7349563769}" sibTransId="{868D8153-C4F2-4611-896C-D65EC391C0BC}"/>
    <dgm:cxn modelId="{A6C4A023-8BCD-4AC3-9CD0-5815BF2B8E44}" type="presOf" srcId="{CDD8F8E3-B330-495A-86DC-D7C1197D8609}" destId="{65B812D6-A010-4DC7-AEA9-600B9FA58989}" srcOrd="0" destOrd="0" presId="urn:microsoft.com/office/officeart/2008/layout/LinedList"/>
    <dgm:cxn modelId="{C3CCB526-4B76-4FAD-A7EA-E431BF74454D}" type="presOf" srcId="{4F4A803D-456E-48D4-B5D7-74C319EE3155}" destId="{9A92C7B7-92D7-4994-9388-7BA7A659CD73}" srcOrd="0" destOrd="0" presId="urn:microsoft.com/office/officeart/2008/layout/LinedList"/>
    <dgm:cxn modelId="{8EE03C28-7D3C-4D60-94C5-E9F48B39B1E4}" srcId="{B641D4E1-877C-4B29-B0CF-BBB4C8D150B8}" destId="{D002C654-D57E-4B4A-B953-1AC34C9285E6}" srcOrd="2" destOrd="0" parTransId="{4082223E-8065-4E59-95D7-AC46BF314011}" sibTransId="{687751E3-50F9-469C-9E91-F90DFC74BAA0}"/>
    <dgm:cxn modelId="{4945FF36-4F0E-4FB6-B07B-F001061835E2}" srcId="{B641D4E1-877C-4B29-B0CF-BBB4C8D150B8}" destId="{03F1C43E-4971-4845-9B38-762FD98CC05F}" srcOrd="7" destOrd="0" parTransId="{5AB68860-5012-4337-8AE7-0847F79462E6}" sibTransId="{6338105A-FFFD-417C-8A47-D33A5DE289DB}"/>
    <dgm:cxn modelId="{5083455E-EF28-4F8C-9418-B50901183807}" type="presOf" srcId="{4BA6F9C6-E0FD-4021-8B4B-C6BBBF5CD07C}" destId="{0E9A3376-707B-48DD-88C1-37842F40B472}" srcOrd="0" destOrd="0" presId="urn:microsoft.com/office/officeart/2008/layout/LinedList"/>
    <dgm:cxn modelId="{7FAE737B-B30C-437E-8339-01163ACE5FD0}" type="presOf" srcId="{03F1C43E-4971-4845-9B38-762FD98CC05F}" destId="{8B8D47A4-311A-40D7-8ABA-0C8DC1A25BB9}" srcOrd="0" destOrd="0" presId="urn:microsoft.com/office/officeart/2008/layout/LinedList"/>
    <dgm:cxn modelId="{9DD12483-2E17-4233-8E98-6497739A4D2F}" type="presOf" srcId="{D002C654-D57E-4B4A-B953-1AC34C9285E6}" destId="{0C328B0E-DE3E-4AF7-B84D-C079D4A6A3E3}" srcOrd="0" destOrd="0" presId="urn:microsoft.com/office/officeart/2008/layout/LinedList"/>
    <dgm:cxn modelId="{FBCBEB83-AF9D-4350-A8B2-81BC1232744B}" srcId="{B641D4E1-877C-4B29-B0CF-BBB4C8D150B8}" destId="{4BA6F9C6-E0FD-4021-8B4B-C6BBBF5CD07C}" srcOrd="0" destOrd="0" parTransId="{00676B4C-32D5-4647-9C04-934B929F1FD1}" sibTransId="{22177D48-5704-45F1-A27C-ABCAB577F5DF}"/>
    <dgm:cxn modelId="{ECB1CE8B-DB40-4C8C-872B-FED984FCF32E}" srcId="{B641D4E1-877C-4B29-B0CF-BBB4C8D150B8}" destId="{6A58587D-B174-44EA-B6A9-9996527BCEE3}" srcOrd="5" destOrd="0" parTransId="{83127362-383D-42F1-96CD-7CFCD1986982}" sibTransId="{7D005B9A-1F4B-4688-A820-D32953B2D13F}"/>
    <dgm:cxn modelId="{CEA9469D-4362-47E0-8BF3-57BF3898C635}" srcId="{B641D4E1-877C-4B29-B0CF-BBB4C8D150B8}" destId="{131E2EB0-49EC-410D-B50E-FC8B1160F9E1}" srcOrd="1" destOrd="0" parTransId="{AAB5B8E6-FFEB-44C4-843F-0ACEDAC4DE7A}" sibTransId="{826F5CD6-A578-4DE2-838E-F2DE0AB2D049}"/>
    <dgm:cxn modelId="{8CAD00A2-8512-418C-9596-922CA365A4C1}" type="presOf" srcId="{1F39AF20-9AA0-441E-A9A5-69D4AB4F5CED}" destId="{51E2FE9F-F757-4B16-83E0-477948649B12}" srcOrd="0" destOrd="0" presId="urn:microsoft.com/office/officeart/2008/layout/LinedList"/>
    <dgm:cxn modelId="{3CB404A4-042F-481F-952A-BD27EABD66B5}" srcId="{B641D4E1-877C-4B29-B0CF-BBB4C8D150B8}" destId="{CDD8F8E3-B330-495A-86DC-D7C1197D8609}" srcOrd="9" destOrd="0" parTransId="{DE1B2890-160E-4D2C-989D-BBCC849E643A}" sibTransId="{B672AE81-70B5-4F25-8739-EE08594B3B76}"/>
    <dgm:cxn modelId="{48E211A8-42BA-40AA-BB3F-0B95D31BFF0C}" type="presOf" srcId="{2D559C29-3658-4D40-8B01-27437615B68D}" destId="{D418E71A-8EC7-4C48-B3D8-F8D226457A21}" srcOrd="0" destOrd="0" presId="urn:microsoft.com/office/officeart/2008/layout/LinedList"/>
    <dgm:cxn modelId="{FA3227AA-C77F-4B9F-A267-B68E6D9FF482}" srcId="{B641D4E1-877C-4B29-B0CF-BBB4C8D150B8}" destId="{C4DAF488-EEF7-46A9-9251-27DB253D8826}" srcOrd="10" destOrd="0" parTransId="{C0CB6F5C-C1A7-4983-9751-9D24BAE6B3DD}" sibTransId="{C5B32499-AFCC-4567-9D37-0AB6B503D17F}"/>
    <dgm:cxn modelId="{166DBBB7-BF1C-4DCC-970C-7C9CD59BF3FB}" srcId="{B641D4E1-877C-4B29-B0CF-BBB4C8D150B8}" destId="{6B447E26-DB18-4481-B553-554066D09184}" srcOrd="12" destOrd="0" parTransId="{DA13F359-0A3B-4884-86DA-9BD334635418}" sibTransId="{9DBC9D03-08ED-47FD-8D85-5DD730E9349B}"/>
    <dgm:cxn modelId="{8FB481D3-A4CB-4384-9A93-85737087559A}" srcId="{B641D4E1-877C-4B29-B0CF-BBB4C8D150B8}" destId="{4F4A803D-456E-48D4-B5D7-74C319EE3155}" srcOrd="3" destOrd="0" parTransId="{593C97C9-731B-4295-AB57-FC4A2ECBC9F9}" sibTransId="{CC91DE64-89F6-4C93-8CFB-F0ABACD2E973}"/>
    <dgm:cxn modelId="{BD27A2DC-51BD-4DA8-8C07-5F28F2245FF4}" type="presOf" srcId="{131E2EB0-49EC-410D-B50E-FC8B1160F9E1}" destId="{0C911D93-D603-4992-9141-1091D1B151D3}" srcOrd="0" destOrd="0" presId="urn:microsoft.com/office/officeart/2008/layout/LinedList"/>
    <dgm:cxn modelId="{17417BE8-34EE-4627-8D4B-C37006929251}" srcId="{B641D4E1-877C-4B29-B0CF-BBB4C8D150B8}" destId="{1F39AF20-9AA0-441E-A9A5-69D4AB4F5CED}" srcOrd="8" destOrd="0" parTransId="{AAD8968C-96B2-40B6-86B0-9EBFBCB4202B}" sibTransId="{49CFAA3A-B0FF-4716-8F69-57CA9FC2F03C}"/>
    <dgm:cxn modelId="{DE6147EA-9A7E-4E78-80BB-6F4C3F18866C}" type="presOf" srcId="{B641D4E1-877C-4B29-B0CF-BBB4C8D150B8}" destId="{E080B62A-2F94-4CF1-AA40-587E58CE5F32}" srcOrd="0" destOrd="0" presId="urn:microsoft.com/office/officeart/2008/layout/LinedList"/>
    <dgm:cxn modelId="{3139FFEA-9E9D-410B-8336-44C934ED3513}" type="presOf" srcId="{F6A6BC0B-562A-441E-A3D0-D6676CD1ACF1}" destId="{B871D3F3-7666-4529-B3C7-3686BC062552}" srcOrd="0" destOrd="0" presId="urn:microsoft.com/office/officeart/2008/layout/LinedList"/>
    <dgm:cxn modelId="{018EE0F1-58B0-4BB0-BC74-AE13A580C4C1}" srcId="{B641D4E1-877C-4B29-B0CF-BBB4C8D150B8}" destId="{F6A6BC0B-562A-441E-A3D0-D6676CD1ACF1}" srcOrd="6" destOrd="0" parTransId="{D809E564-3386-4C98-B48B-48D04995F51F}" sibTransId="{55AC7557-3F40-4467-8DCA-3754B2D049D6}"/>
    <dgm:cxn modelId="{644E31F9-F94C-4914-8D62-C19C136E25A3}" type="presOf" srcId="{C4DAF488-EEF7-46A9-9251-27DB253D8826}" destId="{E04B0914-3F40-455A-9D2D-20E8FEB661B8}" srcOrd="0" destOrd="0" presId="urn:microsoft.com/office/officeart/2008/layout/LinedList"/>
    <dgm:cxn modelId="{F831EAFC-1A85-4EDE-B202-E6C881EA6156}" type="presOf" srcId="{6A58587D-B174-44EA-B6A9-9996527BCEE3}" destId="{5C3461D6-F1F7-4FDD-9291-3052B15D9063}" srcOrd="0" destOrd="0" presId="urn:microsoft.com/office/officeart/2008/layout/LinedList"/>
    <dgm:cxn modelId="{CA361A72-B412-4912-9292-236CD09BF996}" type="presParOf" srcId="{E080B62A-2F94-4CF1-AA40-587E58CE5F32}" destId="{69C36D87-5C96-414E-9206-69A19CD9827D}" srcOrd="0" destOrd="0" presId="urn:microsoft.com/office/officeart/2008/layout/LinedList"/>
    <dgm:cxn modelId="{04165D1D-C570-4096-BB5B-0324E5645A99}" type="presParOf" srcId="{E080B62A-2F94-4CF1-AA40-587E58CE5F32}" destId="{956F4052-D521-4E20-99AB-98D952CAE9DE}" srcOrd="1" destOrd="0" presId="urn:microsoft.com/office/officeart/2008/layout/LinedList"/>
    <dgm:cxn modelId="{BB358633-6D7A-4A18-A729-F969C5611F02}" type="presParOf" srcId="{956F4052-D521-4E20-99AB-98D952CAE9DE}" destId="{0E9A3376-707B-48DD-88C1-37842F40B472}" srcOrd="0" destOrd="0" presId="urn:microsoft.com/office/officeart/2008/layout/LinedList"/>
    <dgm:cxn modelId="{5ED4BBB1-00D1-488B-99C0-A33C78B7CE22}" type="presParOf" srcId="{956F4052-D521-4E20-99AB-98D952CAE9DE}" destId="{A0FFABA6-5803-40A8-8C0F-43EE10191C58}" srcOrd="1" destOrd="0" presId="urn:microsoft.com/office/officeart/2008/layout/LinedList"/>
    <dgm:cxn modelId="{DC2334C1-8C65-4B0D-83BA-729E8D5F8AA4}" type="presParOf" srcId="{E080B62A-2F94-4CF1-AA40-587E58CE5F32}" destId="{DA62BC1C-388C-4269-8D30-B45BB5FEB321}" srcOrd="2" destOrd="0" presId="urn:microsoft.com/office/officeart/2008/layout/LinedList"/>
    <dgm:cxn modelId="{2CE4BA4C-610A-4D15-AC21-606B6F21B38F}" type="presParOf" srcId="{E080B62A-2F94-4CF1-AA40-587E58CE5F32}" destId="{BB14333C-59C6-4448-B111-014FE19508C5}" srcOrd="3" destOrd="0" presId="urn:microsoft.com/office/officeart/2008/layout/LinedList"/>
    <dgm:cxn modelId="{72E467D3-EF50-41ED-995E-13AB61B4CA12}" type="presParOf" srcId="{BB14333C-59C6-4448-B111-014FE19508C5}" destId="{0C911D93-D603-4992-9141-1091D1B151D3}" srcOrd="0" destOrd="0" presId="urn:microsoft.com/office/officeart/2008/layout/LinedList"/>
    <dgm:cxn modelId="{080E91A8-52B2-40FD-B9ED-B7E782624044}" type="presParOf" srcId="{BB14333C-59C6-4448-B111-014FE19508C5}" destId="{69459ADA-A383-4983-959C-72F740A92E6E}" srcOrd="1" destOrd="0" presId="urn:microsoft.com/office/officeart/2008/layout/LinedList"/>
    <dgm:cxn modelId="{E9EC6DC9-8239-490C-91AB-E3EBAEB64240}" type="presParOf" srcId="{E080B62A-2F94-4CF1-AA40-587E58CE5F32}" destId="{E37E9DEC-CE11-45B0-A2F0-15D64AE3B243}" srcOrd="4" destOrd="0" presId="urn:microsoft.com/office/officeart/2008/layout/LinedList"/>
    <dgm:cxn modelId="{DC79E51B-AEEE-4672-8914-8B63453D972B}" type="presParOf" srcId="{E080B62A-2F94-4CF1-AA40-587E58CE5F32}" destId="{B6DE7634-99F4-4A3C-A4A5-CE65F930F347}" srcOrd="5" destOrd="0" presId="urn:microsoft.com/office/officeart/2008/layout/LinedList"/>
    <dgm:cxn modelId="{E2377AE3-74E0-4A35-9D20-670786CB4C85}" type="presParOf" srcId="{B6DE7634-99F4-4A3C-A4A5-CE65F930F347}" destId="{0C328B0E-DE3E-4AF7-B84D-C079D4A6A3E3}" srcOrd="0" destOrd="0" presId="urn:microsoft.com/office/officeart/2008/layout/LinedList"/>
    <dgm:cxn modelId="{696C0154-506A-46B5-AE20-1C47D304131C}" type="presParOf" srcId="{B6DE7634-99F4-4A3C-A4A5-CE65F930F347}" destId="{3DB845B1-ACEC-4AA1-A321-CE038AB6053E}" srcOrd="1" destOrd="0" presId="urn:microsoft.com/office/officeart/2008/layout/LinedList"/>
    <dgm:cxn modelId="{56EE0AAE-1129-4A04-BAC1-D1FCE07766E7}" type="presParOf" srcId="{E080B62A-2F94-4CF1-AA40-587E58CE5F32}" destId="{9A19CFE8-BEC2-414A-B7AC-158359929D5E}" srcOrd="6" destOrd="0" presId="urn:microsoft.com/office/officeart/2008/layout/LinedList"/>
    <dgm:cxn modelId="{F95F96EF-7918-401F-85ED-7F4E15A65531}" type="presParOf" srcId="{E080B62A-2F94-4CF1-AA40-587E58CE5F32}" destId="{9590C230-DF16-4DC9-88E1-26899CB886AB}" srcOrd="7" destOrd="0" presId="urn:microsoft.com/office/officeart/2008/layout/LinedList"/>
    <dgm:cxn modelId="{758392DF-BAB5-4656-A4CE-677175C23ADA}" type="presParOf" srcId="{9590C230-DF16-4DC9-88E1-26899CB886AB}" destId="{9A92C7B7-92D7-4994-9388-7BA7A659CD73}" srcOrd="0" destOrd="0" presId="urn:microsoft.com/office/officeart/2008/layout/LinedList"/>
    <dgm:cxn modelId="{6BFA5595-2738-436B-B482-D91A2ED080DD}" type="presParOf" srcId="{9590C230-DF16-4DC9-88E1-26899CB886AB}" destId="{EB6AA72B-06B0-4B4D-8523-DE5B5F649B3D}" srcOrd="1" destOrd="0" presId="urn:microsoft.com/office/officeart/2008/layout/LinedList"/>
    <dgm:cxn modelId="{810DE1A0-9781-4F6E-A774-F7BA1544D9EC}" type="presParOf" srcId="{E080B62A-2F94-4CF1-AA40-587E58CE5F32}" destId="{3E1C8FB2-D130-4D22-A004-42C3162CCB91}" srcOrd="8" destOrd="0" presId="urn:microsoft.com/office/officeart/2008/layout/LinedList"/>
    <dgm:cxn modelId="{D9A64A9A-ECD8-4733-B301-9A4ADC94243C}" type="presParOf" srcId="{E080B62A-2F94-4CF1-AA40-587E58CE5F32}" destId="{3071110A-99EB-4D6E-8026-D7BAD0E4419F}" srcOrd="9" destOrd="0" presId="urn:microsoft.com/office/officeart/2008/layout/LinedList"/>
    <dgm:cxn modelId="{C56C1B95-7E56-434B-BEAD-7BD300F68873}" type="presParOf" srcId="{3071110A-99EB-4D6E-8026-D7BAD0E4419F}" destId="{69D0DC93-20CA-435E-A95F-2C51D2EE912D}" srcOrd="0" destOrd="0" presId="urn:microsoft.com/office/officeart/2008/layout/LinedList"/>
    <dgm:cxn modelId="{CFD3FA49-EB7B-4DF6-833D-C1E9B9D47AC2}" type="presParOf" srcId="{3071110A-99EB-4D6E-8026-D7BAD0E4419F}" destId="{B28B9FC6-D799-429D-9475-EC9094A2C3E0}" srcOrd="1" destOrd="0" presId="urn:microsoft.com/office/officeart/2008/layout/LinedList"/>
    <dgm:cxn modelId="{20624CA2-D571-41DA-ACFD-F525AF828E65}" type="presParOf" srcId="{E080B62A-2F94-4CF1-AA40-587E58CE5F32}" destId="{1B2C5E32-0995-451B-B5D1-7FDB7BFEBA29}" srcOrd="10" destOrd="0" presId="urn:microsoft.com/office/officeart/2008/layout/LinedList"/>
    <dgm:cxn modelId="{A748354D-6E8B-4B9C-85F1-B801DAD84EA9}" type="presParOf" srcId="{E080B62A-2F94-4CF1-AA40-587E58CE5F32}" destId="{4048CA15-A414-487F-BC88-DD5F1D55FA97}" srcOrd="11" destOrd="0" presId="urn:microsoft.com/office/officeart/2008/layout/LinedList"/>
    <dgm:cxn modelId="{9C07E85B-49CC-4010-BA65-930C42E54323}" type="presParOf" srcId="{4048CA15-A414-487F-BC88-DD5F1D55FA97}" destId="{5C3461D6-F1F7-4FDD-9291-3052B15D9063}" srcOrd="0" destOrd="0" presId="urn:microsoft.com/office/officeart/2008/layout/LinedList"/>
    <dgm:cxn modelId="{131FCC26-86E9-42FC-A222-0681E2410089}" type="presParOf" srcId="{4048CA15-A414-487F-BC88-DD5F1D55FA97}" destId="{F3340B6C-AF47-4821-B5C3-6DC39BA054D6}" srcOrd="1" destOrd="0" presId="urn:microsoft.com/office/officeart/2008/layout/LinedList"/>
    <dgm:cxn modelId="{32F77D23-6CB1-45E8-A419-54E0C19FDD68}" type="presParOf" srcId="{E080B62A-2F94-4CF1-AA40-587E58CE5F32}" destId="{5628771C-1F4E-4313-BF1B-A052BA620B90}" srcOrd="12" destOrd="0" presId="urn:microsoft.com/office/officeart/2008/layout/LinedList"/>
    <dgm:cxn modelId="{6DA2A132-D584-47E3-AAB3-A6F9465467F6}" type="presParOf" srcId="{E080B62A-2F94-4CF1-AA40-587E58CE5F32}" destId="{6CDA5712-77AC-4AC3-A7A7-379E599919F4}" srcOrd="13" destOrd="0" presId="urn:microsoft.com/office/officeart/2008/layout/LinedList"/>
    <dgm:cxn modelId="{80CB136A-6F22-4999-8ECF-344C4AD930F3}" type="presParOf" srcId="{6CDA5712-77AC-4AC3-A7A7-379E599919F4}" destId="{B871D3F3-7666-4529-B3C7-3686BC062552}" srcOrd="0" destOrd="0" presId="urn:microsoft.com/office/officeart/2008/layout/LinedList"/>
    <dgm:cxn modelId="{AFC1D719-7B04-44DA-9624-7854E09FC440}" type="presParOf" srcId="{6CDA5712-77AC-4AC3-A7A7-379E599919F4}" destId="{A3D6A791-28E5-435D-AB99-63F2623A8E61}" srcOrd="1" destOrd="0" presId="urn:microsoft.com/office/officeart/2008/layout/LinedList"/>
    <dgm:cxn modelId="{AD4C5C28-E80B-4257-A2D2-8F76C4A8E9D0}" type="presParOf" srcId="{E080B62A-2F94-4CF1-AA40-587E58CE5F32}" destId="{FCA574A5-810C-49BD-84D9-9720EA93A6B5}" srcOrd="14" destOrd="0" presId="urn:microsoft.com/office/officeart/2008/layout/LinedList"/>
    <dgm:cxn modelId="{704B4E5F-3549-4653-B2B6-2AB8D038738D}" type="presParOf" srcId="{E080B62A-2F94-4CF1-AA40-587E58CE5F32}" destId="{987451DF-9F73-400B-B7D3-766014A09F19}" srcOrd="15" destOrd="0" presId="urn:microsoft.com/office/officeart/2008/layout/LinedList"/>
    <dgm:cxn modelId="{C49DAACD-8D02-4BE7-B745-14CD3B65C0B2}" type="presParOf" srcId="{987451DF-9F73-400B-B7D3-766014A09F19}" destId="{8B8D47A4-311A-40D7-8ABA-0C8DC1A25BB9}" srcOrd="0" destOrd="0" presId="urn:microsoft.com/office/officeart/2008/layout/LinedList"/>
    <dgm:cxn modelId="{6222B381-A128-42B0-A17F-1254342DB1F9}" type="presParOf" srcId="{987451DF-9F73-400B-B7D3-766014A09F19}" destId="{7D0AF379-2C27-4366-A9DF-30F2E5DF5ECB}" srcOrd="1" destOrd="0" presId="urn:microsoft.com/office/officeart/2008/layout/LinedList"/>
    <dgm:cxn modelId="{81ADE8C5-9600-4634-B38F-D416C2370F0D}" type="presParOf" srcId="{E080B62A-2F94-4CF1-AA40-587E58CE5F32}" destId="{3992DA1A-DC42-4B36-A26F-F66A5BD0B38A}" srcOrd="16" destOrd="0" presId="urn:microsoft.com/office/officeart/2008/layout/LinedList"/>
    <dgm:cxn modelId="{3F0C3C1B-754A-483E-AB5C-648794728BB2}" type="presParOf" srcId="{E080B62A-2F94-4CF1-AA40-587E58CE5F32}" destId="{C4016450-B2CF-44CD-8ACD-CE5A0A0FFF61}" srcOrd="17" destOrd="0" presId="urn:microsoft.com/office/officeart/2008/layout/LinedList"/>
    <dgm:cxn modelId="{976D3441-16D2-4CAC-B3B5-332316E12AEF}" type="presParOf" srcId="{C4016450-B2CF-44CD-8ACD-CE5A0A0FFF61}" destId="{51E2FE9F-F757-4B16-83E0-477948649B12}" srcOrd="0" destOrd="0" presId="urn:microsoft.com/office/officeart/2008/layout/LinedList"/>
    <dgm:cxn modelId="{4B15AE14-4AE1-4844-BE64-68E8FC8342DF}" type="presParOf" srcId="{C4016450-B2CF-44CD-8ACD-CE5A0A0FFF61}" destId="{96D9F1FB-13D3-47A6-BEEC-1FA6EAECA28A}" srcOrd="1" destOrd="0" presId="urn:microsoft.com/office/officeart/2008/layout/LinedList"/>
    <dgm:cxn modelId="{EA16E694-F7CC-4D73-A87C-ECEEE3C99464}" type="presParOf" srcId="{E080B62A-2F94-4CF1-AA40-587E58CE5F32}" destId="{4874B430-CEB3-4AD5-8FEA-86240B99D0B5}" srcOrd="18" destOrd="0" presId="urn:microsoft.com/office/officeart/2008/layout/LinedList"/>
    <dgm:cxn modelId="{893035BC-738A-415B-BC08-49304605955D}" type="presParOf" srcId="{E080B62A-2F94-4CF1-AA40-587E58CE5F32}" destId="{2D553733-5486-45C6-B405-835621C30ED2}" srcOrd="19" destOrd="0" presId="urn:microsoft.com/office/officeart/2008/layout/LinedList"/>
    <dgm:cxn modelId="{206CCFC8-4FAD-4C9D-952C-421670697100}" type="presParOf" srcId="{2D553733-5486-45C6-B405-835621C30ED2}" destId="{65B812D6-A010-4DC7-AEA9-600B9FA58989}" srcOrd="0" destOrd="0" presId="urn:microsoft.com/office/officeart/2008/layout/LinedList"/>
    <dgm:cxn modelId="{A93F8935-C5F6-4DDC-8A91-C6EB37CD6DD7}" type="presParOf" srcId="{2D553733-5486-45C6-B405-835621C30ED2}" destId="{143752DF-5A2E-4114-9478-6D38976C52F3}" srcOrd="1" destOrd="0" presId="urn:microsoft.com/office/officeart/2008/layout/LinedList"/>
    <dgm:cxn modelId="{4E098E47-30A5-4DF6-9417-008A9008267A}" type="presParOf" srcId="{E080B62A-2F94-4CF1-AA40-587E58CE5F32}" destId="{2DB67ACA-7AE2-420C-A7A0-4399D87C37D7}" srcOrd="20" destOrd="0" presId="urn:microsoft.com/office/officeart/2008/layout/LinedList"/>
    <dgm:cxn modelId="{D85BE123-0166-4078-95C9-4874E98E1463}" type="presParOf" srcId="{E080B62A-2F94-4CF1-AA40-587E58CE5F32}" destId="{AE6D9442-7C37-40F0-A93C-FEE81FB11B53}" srcOrd="21" destOrd="0" presId="urn:microsoft.com/office/officeart/2008/layout/LinedList"/>
    <dgm:cxn modelId="{443FAB8A-9706-4AAC-9A79-E1EA87325F8D}" type="presParOf" srcId="{AE6D9442-7C37-40F0-A93C-FEE81FB11B53}" destId="{E04B0914-3F40-455A-9D2D-20E8FEB661B8}" srcOrd="0" destOrd="0" presId="urn:microsoft.com/office/officeart/2008/layout/LinedList"/>
    <dgm:cxn modelId="{D0F7983F-36EE-4425-902F-0D85F688177A}" type="presParOf" srcId="{AE6D9442-7C37-40F0-A93C-FEE81FB11B53}" destId="{4C0268A6-1052-4917-ACEE-E449D44EE400}" srcOrd="1" destOrd="0" presId="urn:microsoft.com/office/officeart/2008/layout/LinedList"/>
    <dgm:cxn modelId="{14A4A6EA-9DF2-4AC3-900A-A22017CA2236}" type="presParOf" srcId="{E080B62A-2F94-4CF1-AA40-587E58CE5F32}" destId="{69038C3A-AF84-47BA-ACB6-A26028B1B478}" srcOrd="22" destOrd="0" presId="urn:microsoft.com/office/officeart/2008/layout/LinedList"/>
    <dgm:cxn modelId="{5EE48EE0-96B1-46F7-AB91-B3BB8106AB3E}" type="presParOf" srcId="{E080B62A-2F94-4CF1-AA40-587E58CE5F32}" destId="{01DB1AFE-2B3E-419F-9826-340301C30813}" srcOrd="23" destOrd="0" presId="urn:microsoft.com/office/officeart/2008/layout/LinedList"/>
    <dgm:cxn modelId="{A160656C-EEC8-4737-AAC8-0C1658BBACA0}" type="presParOf" srcId="{01DB1AFE-2B3E-419F-9826-340301C30813}" destId="{D418E71A-8EC7-4C48-B3D8-F8D226457A21}" srcOrd="0" destOrd="0" presId="urn:microsoft.com/office/officeart/2008/layout/LinedList"/>
    <dgm:cxn modelId="{141AC5B3-464F-4C35-BC08-953F0512E5BA}" type="presParOf" srcId="{01DB1AFE-2B3E-419F-9826-340301C30813}" destId="{8EE53EB8-C4D5-48D6-8BE1-D80956B2DE03}" srcOrd="1" destOrd="0" presId="urn:microsoft.com/office/officeart/2008/layout/LinedList"/>
    <dgm:cxn modelId="{7F97C7DE-4ED7-4926-83A3-A9124B4828A8}" type="presParOf" srcId="{E080B62A-2F94-4CF1-AA40-587E58CE5F32}" destId="{46CADFB6-371B-485D-8FF0-8431D0C7E3DE}" srcOrd="24" destOrd="0" presId="urn:microsoft.com/office/officeart/2008/layout/LinedList"/>
    <dgm:cxn modelId="{8DA5D618-B904-4499-9ABE-4F9A12ED4D87}" type="presParOf" srcId="{E080B62A-2F94-4CF1-AA40-587E58CE5F32}" destId="{6D52F2E2-0E88-4E0C-8FB4-7CD94C4F76CE}" srcOrd="25" destOrd="0" presId="urn:microsoft.com/office/officeart/2008/layout/LinedList"/>
    <dgm:cxn modelId="{564206C6-50DC-415A-B98A-7A86D1065D00}" type="presParOf" srcId="{6D52F2E2-0E88-4E0C-8FB4-7CD94C4F76CE}" destId="{1659AEDE-2454-4220-9CFC-4A8AE8463461}" srcOrd="0" destOrd="0" presId="urn:microsoft.com/office/officeart/2008/layout/LinedList"/>
    <dgm:cxn modelId="{F70F9BD7-276A-47D3-B414-CA47CADF95DB}" type="presParOf" srcId="{6D52F2E2-0E88-4E0C-8FB4-7CD94C4F76CE}" destId="{7A857535-6557-488B-B42A-69A909599E3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67B0AF-C879-4244-919C-1918E7377F95}" type="doc">
      <dgm:prSet loTypeId="urn:microsoft.com/office/officeart/2005/8/layout/hProcess11" loCatId="process" qsTypeId="urn:microsoft.com/office/officeart/2005/8/quickstyle/3d1" qsCatId="3D" csTypeId="urn:microsoft.com/office/officeart/2005/8/colors/colorful5" csCatId="colorful" phldr="1"/>
      <dgm:spPr/>
    </dgm:pt>
    <dgm:pt modelId="{FCDD11DA-DFBA-4B46-8C64-12658ACFB983}">
      <dgm:prSet phldrT="[Text]" custT="1"/>
      <dgm:spPr/>
      <dgm:t>
        <a:bodyPr/>
        <a:lstStyle/>
        <a:p>
          <a:r>
            <a:rPr lang="en-US" sz="2000" dirty="0"/>
            <a:t>Enter discipline from the </a:t>
          </a:r>
          <a:r>
            <a:rPr lang="en-US" sz="2000" b="1" dirty="0"/>
            <a:t>First Day of School through the Last Day of School.</a:t>
          </a:r>
          <a:endParaRPr lang="en-US" sz="2000" dirty="0"/>
        </a:p>
      </dgm:t>
    </dgm:pt>
    <dgm:pt modelId="{318DD704-9B57-4E59-8F7B-5489F08A6EC8}" type="parTrans" cxnId="{B0ED70FD-8021-44CB-84B8-9F457B1D38AE}">
      <dgm:prSet/>
      <dgm:spPr/>
      <dgm:t>
        <a:bodyPr/>
        <a:lstStyle/>
        <a:p>
          <a:endParaRPr lang="en-US"/>
        </a:p>
      </dgm:t>
    </dgm:pt>
    <dgm:pt modelId="{59A534C8-4EB4-44CF-B0F9-F0DF4D41BFCD}" type="sibTrans" cxnId="{B0ED70FD-8021-44CB-84B8-9F457B1D38AE}">
      <dgm:prSet/>
      <dgm:spPr/>
      <dgm:t>
        <a:bodyPr/>
        <a:lstStyle/>
        <a:p>
          <a:endParaRPr lang="en-US"/>
        </a:p>
      </dgm:t>
    </dgm:pt>
    <dgm:pt modelId="{AE4116EC-B9D3-475A-A483-7257937D643F}">
      <dgm:prSet phldrT="[Text]" custT="1"/>
      <dgm:spPr/>
      <dgm:t>
        <a:bodyPr/>
        <a:lstStyle/>
        <a:p>
          <a:r>
            <a:rPr lang="en-US" sz="2000" b="0" dirty="0"/>
            <a:t>Enter discipline as soon as it occurs</a:t>
          </a:r>
          <a:r>
            <a:rPr lang="en-US" sz="2000" b="1" dirty="0"/>
            <a:t>.</a:t>
          </a:r>
          <a:endParaRPr lang="en-US" sz="2000" dirty="0"/>
        </a:p>
      </dgm:t>
    </dgm:pt>
    <dgm:pt modelId="{E346589F-E26F-4285-AE96-DC3B9A47C574}" type="parTrans" cxnId="{510D6924-B47F-4C4F-947E-3D32F28C498A}">
      <dgm:prSet/>
      <dgm:spPr/>
      <dgm:t>
        <a:bodyPr/>
        <a:lstStyle/>
        <a:p>
          <a:endParaRPr lang="en-US"/>
        </a:p>
      </dgm:t>
    </dgm:pt>
    <dgm:pt modelId="{D9BE304E-8933-405D-BFBB-974A08550A16}" type="sibTrans" cxnId="{510D6924-B47F-4C4F-947E-3D32F28C498A}">
      <dgm:prSet/>
      <dgm:spPr/>
      <dgm:t>
        <a:bodyPr/>
        <a:lstStyle/>
        <a:p>
          <a:endParaRPr lang="en-US"/>
        </a:p>
      </dgm:t>
    </dgm:pt>
    <dgm:pt modelId="{21412B04-7AB1-4D79-B69E-4634FB02ADB9}" type="pres">
      <dgm:prSet presAssocID="{7367B0AF-C879-4244-919C-1918E7377F95}" presName="Name0" presStyleCnt="0">
        <dgm:presLayoutVars>
          <dgm:dir/>
          <dgm:resizeHandles val="exact"/>
        </dgm:presLayoutVars>
      </dgm:prSet>
      <dgm:spPr/>
    </dgm:pt>
    <dgm:pt modelId="{21B183E2-C2A7-418F-A251-09A15037E042}" type="pres">
      <dgm:prSet presAssocID="{7367B0AF-C879-4244-919C-1918E7377F95}" presName="arrow" presStyleLbl="bgShp" presStyleIdx="0" presStyleCnt="1"/>
      <dgm:spPr/>
    </dgm:pt>
    <dgm:pt modelId="{709ECD83-A08A-4FF7-82F9-EE146F5E00B0}" type="pres">
      <dgm:prSet presAssocID="{7367B0AF-C879-4244-919C-1918E7377F95}" presName="points" presStyleCnt="0"/>
      <dgm:spPr/>
    </dgm:pt>
    <dgm:pt modelId="{DE54156C-E5E0-4747-A5DD-F8C275CB849E}" type="pres">
      <dgm:prSet presAssocID="{FCDD11DA-DFBA-4B46-8C64-12658ACFB983}" presName="compositeA" presStyleCnt="0"/>
      <dgm:spPr/>
    </dgm:pt>
    <dgm:pt modelId="{F4EC1195-76DA-4986-9AD5-22D5D495CF59}" type="pres">
      <dgm:prSet presAssocID="{FCDD11DA-DFBA-4B46-8C64-12658ACFB983}" presName="textA" presStyleLbl="revTx" presStyleIdx="0" presStyleCnt="2" custScaleX="169122">
        <dgm:presLayoutVars>
          <dgm:bulletEnabled val="1"/>
        </dgm:presLayoutVars>
      </dgm:prSet>
      <dgm:spPr/>
    </dgm:pt>
    <dgm:pt modelId="{A20097EE-BA82-402A-9F68-153391FF2577}" type="pres">
      <dgm:prSet presAssocID="{FCDD11DA-DFBA-4B46-8C64-12658ACFB983}" presName="circleA" presStyleLbl="node1" presStyleIdx="0" presStyleCnt="2"/>
      <dgm:spPr/>
    </dgm:pt>
    <dgm:pt modelId="{82EC2BA9-7D96-4693-9D5F-1462AA8D03AE}" type="pres">
      <dgm:prSet presAssocID="{FCDD11DA-DFBA-4B46-8C64-12658ACFB983}" presName="spaceA" presStyleCnt="0"/>
      <dgm:spPr/>
    </dgm:pt>
    <dgm:pt modelId="{49427F58-0E2F-46D3-A8B8-56DF4BBBF163}" type="pres">
      <dgm:prSet presAssocID="{59A534C8-4EB4-44CF-B0F9-F0DF4D41BFCD}" presName="space" presStyleCnt="0"/>
      <dgm:spPr/>
    </dgm:pt>
    <dgm:pt modelId="{15E4468E-54F6-4007-A40A-C902DFFFA903}" type="pres">
      <dgm:prSet presAssocID="{AE4116EC-B9D3-475A-A483-7257937D643F}" presName="compositeB" presStyleCnt="0"/>
      <dgm:spPr/>
    </dgm:pt>
    <dgm:pt modelId="{5CAC9104-FF9B-4B25-9EA2-25CAEE1C7A8C}" type="pres">
      <dgm:prSet presAssocID="{AE4116EC-B9D3-475A-A483-7257937D643F}" presName="textB" presStyleLbl="revTx" presStyleIdx="1" presStyleCnt="2">
        <dgm:presLayoutVars>
          <dgm:bulletEnabled val="1"/>
        </dgm:presLayoutVars>
      </dgm:prSet>
      <dgm:spPr/>
    </dgm:pt>
    <dgm:pt modelId="{94D31F10-0642-456E-B0CD-AD90F705677A}" type="pres">
      <dgm:prSet presAssocID="{AE4116EC-B9D3-475A-A483-7257937D643F}" presName="circleB" presStyleLbl="node1" presStyleIdx="1" presStyleCnt="2"/>
      <dgm:spPr/>
    </dgm:pt>
    <dgm:pt modelId="{86D01CE9-05E8-4C2E-A6A4-0B257B94A302}" type="pres">
      <dgm:prSet presAssocID="{AE4116EC-B9D3-475A-A483-7257937D643F}" presName="spaceB" presStyleCnt="0"/>
      <dgm:spPr/>
    </dgm:pt>
  </dgm:ptLst>
  <dgm:cxnLst>
    <dgm:cxn modelId="{5ABAC11C-70BE-4491-AD7D-A02C52CD4D2A}" type="presOf" srcId="{7367B0AF-C879-4244-919C-1918E7377F95}" destId="{21412B04-7AB1-4D79-B69E-4634FB02ADB9}" srcOrd="0" destOrd="0" presId="urn:microsoft.com/office/officeart/2005/8/layout/hProcess11"/>
    <dgm:cxn modelId="{510D6924-B47F-4C4F-947E-3D32F28C498A}" srcId="{7367B0AF-C879-4244-919C-1918E7377F95}" destId="{AE4116EC-B9D3-475A-A483-7257937D643F}" srcOrd="1" destOrd="0" parTransId="{E346589F-E26F-4285-AE96-DC3B9A47C574}" sibTransId="{D9BE304E-8933-405D-BFBB-974A08550A16}"/>
    <dgm:cxn modelId="{824B86AE-92C2-47DB-AC42-007439657992}" type="presOf" srcId="{FCDD11DA-DFBA-4B46-8C64-12658ACFB983}" destId="{F4EC1195-76DA-4986-9AD5-22D5D495CF59}" srcOrd="0" destOrd="0" presId="urn:microsoft.com/office/officeart/2005/8/layout/hProcess11"/>
    <dgm:cxn modelId="{E63DD5B4-7093-4ACB-A374-246FAA74F7EA}" type="presOf" srcId="{AE4116EC-B9D3-475A-A483-7257937D643F}" destId="{5CAC9104-FF9B-4B25-9EA2-25CAEE1C7A8C}" srcOrd="0" destOrd="0" presId="urn:microsoft.com/office/officeart/2005/8/layout/hProcess11"/>
    <dgm:cxn modelId="{B0ED70FD-8021-44CB-84B8-9F457B1D38AE}" srcId="{7367B0AF-C879-4244-919C-1918E7377F95}" destId="{FCDD11DA-DFBA-4B46-8C64-12658ACFB983}" srcOrd="0" destOrd="0" parTransId="{318DD704-9B57-4E59-8F7B-5489F08A6EC8}" sibTransId="{59A534C8-4EB4-44CF-B0F9-F0DF4D41BFCD}"/>
    <dgm:cxn modelId="{ACCCD1ED-6B36-433E-9C4D-0F621CCD0B5C}" type="presParOf" srcId="{21412B04-7AB1-4D79-B69E-4634FB02ADB9}" destId="{21B183E2-C2A7-418F-A251-09A15037E042}" srcOrd="0" destOrd="0" presId="urn:microsoft.com/office/officeart/2005/8/layout/hProcess11"/>
    <dgm:cxn modelId="{2B0686FE-E6BC-499B-844E-1CF98815A4DC}" type="presParOf" srcId="{21412B04-7AB1-4D79-B69E-4634FB02ADB9}" destId="{709ECD83-A08A-4FF7-82F9-EE146F5E00B0}" srcOrd="1" destOrd="0" presId="urn:microsoft.com/office/officeart/2005/8/layout/hProcess11"/>
    <dgm:cxn modelId="{7D480091-11EE-46E6-ADC6-E83E55F9B64A}" type="presParOf" srcId="{709ECD83-A08A-4FF7-82F9-EE146F5E00B0}" destId="{DE54156C-E5E0-4747-A5DD-F8C275CB849E}" srcOrd="0" destOrd="0" presId="urn:microsoft.com/office/officeart/2005/8/layout/hProcess11"/>
    <dgm:cxn modelId="{B4AE40C4-B44A-4F86-800F-FE9F86E325E5}" type="presParOf" srcId="{DE54156C-E5E0-4747-A5DD-F8C275CB849E}" destId="{F4EC1195-76DA-4986-9AD5-22D5D495CF59}" srcOrd="0" destOrd="0" presId="urn:microsoft.com/office/officeart/2005/8/layout/hProcess11"/>
    <dgm:cxn modelId="{2B3435CB-7591-492B-BFCB-01958E0764E9}" type="presParOf" srcId="{DE54156C-E5E0-4747-A5DD-F8C275CB849E}" destId="{A20097EE-BA82-402A-9F68-153391FF2577}" srcOrd="1" destOrd="0" presId="urn:microsoft.com/office/officeart/2005/8/layout/hProcess11"/>
    <dgm:cxn modelId="{C2F53688-0752-4C5A-9D55-536D3631A976}" type="presParOf" srcId="{DE54156C-E5E0-4747-A5DD-F8C275CB849E}" destId="{82EC2BA9-7D96-4693-9D5F-1462AA8D03AE}" srcOrd="2" destOrd="0" presId="urn:microsoft.com/office/officeart/2005/8/layout/hProcess11"/>
    <dgm:cxn modelId="{D8A006D2-2400-4EB7-B802-B1F2AC523694}" type="presParOf" srcId="{709ECD83-A08A-4FF7-82F9-EE146F5E00B0}" destId="{49427F58-0E2F-46D3-A8B8-56DF4BBBF163}" srcOrd="1" destOrd="0" presId="urn:microsoft.com/office/officeart/2005/8/layout/hProcess11"/>
    <dgm:cxn modelId="{652A3CD3-274F-4926-BB19-68236CD08ACF}" type="presParOf" srcId="{709ECD83-A08A-4FF7-82F9-EE146F5E00B0}" destId="{15E4468E-54F6-4007-A40A-C902DFFFA903}" srcOrd="2" destOrd="0" presId="urn:microsoft.com/office/officeart/2005/8/layout/hProcess11"/>
    <dgm:cxn modelId="{ACB43946-B1AE-4545-BD17-2E2161A3CC1A}" type="presParOf" srcId="{15E4468E-54F6-4007-A40A-C902DFFFA903}" destId="{5CAC9104-FF9B-4B25-9EA2-25CAEE1C7A8C}" srcOrd="0" destOrd="0" presId="urn:microsoft.com/office/officeart/2005/8/layout/hProcess11"/>
    <dgm:cxn modelId="{A5BA1797-56CB-4ED9-B285-3FC26BEB79F0}" type="presParOf" srcId="{15E4468E-54F6-4007-A40A-C902DFFFA903}" destId="{94D31F10-0642-456E-B0CD-AD90F705677A}" srcOrd="1" destOrd="0" presId="urn:microsoft.com/office/officeart/2005/8/layout/hProcess11"/>
    <dgm:cxn modelId="{A320E73B-4684-487E-86F2-DB1DFC5B4A02}" type="presParOf" srcId="{15E4468E-54F6-4007-A40A-C902DFFFA903}" destId="{86D01CE9-05E8-4C2E-A6A4-0B257B94A302}" srcOrd="2" destOrd="0" presId="urn:microsoft.com/office/officeart/2005/8/layout/hProcess1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86CAE4-43D8-44A1-92A2-11DC0C4D922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D3A2410-4A10-4552-8BF9-8B88ECB31E67}">
      <dgm:prSet/>
      <dgm:spPr/>
      <dgm:t>
        <a:bodyPr/>
        <a:lstStyle/>
        <a:p>
          <a:r>
            <a:rPr lang="en-US" dirty="0"/>
            <a:t>Reporting Discipline in HISD Connect </a:t>
          </a:r>
        </a:p>
      </dgm:t>
    </dgm:pt>
    <dgm:pt modelId="{505C079B-4627-4856-A130-AD6BEF2325B7}" type="parTrans" cxnId="{D8D2C7D6-5437-47CB-A43D-2BE1D5E93F76}">
      <dgm:prSet/>
      <dgm:spPr/>
      <dgm:t>
        <a:bodyPr/>
        <a:lstStyle/>
        <a:p>
          <a:endParaRPr lang="en-US"/>
        </a:p>
      </dgm:t>
    </dgm:pt>
    <dgm:pt modelId="{1C53A5BE-2D2D-414C-B621-D4F90DADC83A}" type="sibTrans" cxnId="{D8D2C7D6-5437-47CB-A43D-2BE1D5E93F76}">
      <dgm:prSet/>
      <dgm:spPr/>
      <dgm:t>
        <a:bodyPr/>
        <a:lstStyle/>
        <a:p>
          <a:endParaRPr lang="en-US"/>
        </a:p>
      </dgm:t>
    </dgm:pt>
    <dgm:pt modelId="{9CC0EEA4-C035-4CA5-9651-C940F2A841B0}">
      <dgm:prSet/>
      <dgm:spPr/>
      <dgm:t>
        <a:bodyPr/>
        <a:lstStyle/>
        <a:p>
          <a:r>
            <a:rPr lang="en-US" dirty="0">
              <a:latin typeface="Calibri" pitchFamily="34" charset="0"/>
            </a:rPr>
            <a:t>This is a brief overview on reporting student discipline information in HISD Connect.</a:t>
          </a:r>
          <a:endParaRPr lang="en-US" dirty="0"/>
        </a:p>
      </dgm:t>
    </dgm:pt>
    <dgm:pt modelId="{DCB010F0-D5DC-4764-9696-F7E30DB7644F}" type="parTrans" cxnId="{6FBA8666-0CB9-494D-8296-7B63A98B83DC}">
      <dgm:prSet/>
      <dgm:spPr/>
      <dgm:t>
        <a:bodyPr/>
        <a:lstStyle/>
        <a:p>
          <a:endParaRPr lang="en-US"/>
        </a:p>
      </dgm:t>
    </dgm:pt>
    <dgm:pt modelId="{31D8C451-24A9-46F5-9421-E38CC21E4B2E}" type="sibTrans" cxnId="{6FBA8666-0CB9-494D-8296-7B63A98B83DC}">
      <dgm:prSet/>
      <dgm:spPr/>
      <dgm:t>
        <a:bodyPr/>
        <a:lstStyle/>
        <a:p>
          <a:endParaRPr lang="en-US"/>
        </a:p>
      </dgm:t>
    </dgm:pt>
    <dgm:pt modelId="{2CC8C264-339E-4810-978A-4B08EC381AA0}" type="pres">
      <dgm:prSet presAssocID="{8D86CAE4-43D8-44A1-92A2-11DC0C4D922D}" presName="linear" presStyleCnt="0">
        <dgm:presLayoutVars>
          <dgm:dir/>
          <dgm:animLvl val="lvl"/>
          <dgm:resizeHandles val="exact"/>
        </dgm:presLayoutVars>
      </dgm:prSet>
      <dgm:spPr/>
    </dgm:pt>
    <dgm:pt modelId="{4F163BBC-1A6F-44BF-84E9-0027B7A270BA}" type="pres">
      <dgm:prSet presAssocID="{9D3A2410-4A10-4552-8BF9-8B88ECB31E67}" presName="parentLin" presStyleCnt="0"/>
      <dgm:spPr/>
    </dgm:pt>
    <dgm:pt modelId="{3CCEDF99-206A-4E75-8088-4273E780BE18}" type="pres">
      <dgm:prSet presAssocID="{9D3A2410-4A10-4552-8BF9-8B88ECB31E67}" presName="parentLeftMargin" presStyleLbl="node1" presStyleIdx="0" presStyleCnt="1"/>
      <dgm:spPr/>
    </dgm:pt>
    <dgm:pt modelId="{B2FC5B10-9F5F-425B-86DC-DE0281C35496}" type="pres">
      <dgm:prSet presAssocID="{9D3A2410-4A10-4552-8BF9-8B88ECB31E67}" presName="parentText" presStyleLbl="node1" presStyleIdx="0" presStyleCnt="1">
        <dgm:presLayoutVars>
          <dgm:chMax val="0"/>
          <dgm:bulletEnabled val="1"/>
        </dgm:presLayoutVars>
      </dgm:prSet>
      <dgm:spPr/>
    </dgm:pt>
    <dgm:pt modelId="{53CD0277-E689-4973-AB03-B49CD610AA25}" type="pres">
      <dgm:prSet presAssocID="{9D3A2410-4A10-4552-8BF9-8B88ECB31E67}" presName="negativeSpace" presStyleCnt="0"/>
      <dgm:spPr/>
    </dgm:pt>
    <dgm:pt modelId="{6FA261A0-8076-4BDD-977C-370EB305957E}" type="pres">
      <dgm:prSet presAssocID="{9D3A2410-4A10-4552-8BF9-8B88ECB31E67}" presName="childText" presStyleLbl="conFgAcc1" presStyleIdx="0" presStyleCnt="1">
        <dgm:presLayoutVars>
          <dgm:bulletEnabled val="1"/>
        </dgm:presLayoutVars>
      </dgm:prSet>
      <dgm:spPr/>
    </dgm:pt>
  </dgm:ptLst>
  <dgm:cxnLst>
    <dgm:cxn modelId="{F0DF5917-47AD-45EB-86B7-3B56E3B9574D}" type="presOf" srcId="{9D3A2410-4A10-4552-8BF9-8B88ECB31E67}" destId="{3CCEDF99-206A-4E75-8088-4273E780BE18}" srcOrd="0" destOrd="0" presId="urn:microsoft.com/office/officeart/2005/8/layout/list1"/>
    <dgm:cxn modelId="{6FBA8666-0CB9-494D-8296-7B63A98B83DC}" srcId="{9D3A2410-4A10-4552-8BF9-8B88ECB31E67}" destId="{9CC0EEA4-C035-4CA5-9651-C940F2A841B0}" srcOrd="0" destOrd="0" parTransId="{DCB010F0-D5DC-4764-9696-F7E30DB7644F}" sibTransId="{31D8C451-24A9-46F5-9421-E38CC21E4B2E}"/>
    <dgm:cxn modelId="{85B5BF9E-A4ED-4B11-8255-F7CB6324DC2B}" type="presOf" srcId="{9D3A2410-4A10-4552-8BF9-8B88ECB31E67}" destId="{B2FC5B10-9F5F-425B-86DC-DE0281C35496}" srcOrd="1" destOrd="0" presId="urn:microsoft.com/office/officeart/2005/8/layout/list1"/>
    <dgm:cxn modelId="{46CB0BCA-695E-449D-9C29-49482EC1FE09}" type="presOf" srcId="{8D86CAE4-43D8-44A1-92A2-11DC0C4D922D}" destId="{2CC8C264-339E-4810-978A-4B08EC381AA0}" srcOrd="0" destOrd="0" presId="urn:microsoft.com/office/officeart/2005/8/layout/list1"/>
    <dgm:cxn modelId="{5B7DDDCC-59B4-481F-867E-BC19860C00A7}" type="presOf" srcId="{9CC0EEA4-C035-4CA5-9651-C940F2A841B0}" destId="{6FA261A0-8076-4BDD-977C-370EB305957E}" srcOrd="0" destOrd="0" presId="urn:microsoft.com/office/officeart/2005/8/layout/list1"/>
    <dgm:cxn modelId="{D8D2C7D6-5437-47CB-A43D-2BE1D5E93F76}" srcId="{8D86CAE4-43D8-44A1-92A2-11DC0C4D922D}" destId="{9D3A2410-4A10-4552-8BF9-8B88ECB31E67}" srcOrd="0" destOrd="0" parTransId="{505C079B-4627-4856-A130-AD6BEF2325B7}" sibTransId="{1C53A5BE-2D2D-414C-B621-D4F90DADC83A}"/>
    <dgm:cxn modelId="{20853812-EF35-488B-86B4-FEEAD516FA26}" type="presParOf" srcId="{2CC8C264-339E-4810-978A-4B08EC381AA0}" destId="{4F163BBC-1A6F-44BF-84E9-0027B7A270BA}" srcOrd="0" destOrd="0" presId="urn:microsoft.com/office/officeart/2005/8/layout/list1"/>
    <dgm:cxn modelId="{5197B084-3B4A-4AA0-8C43-E7C5067BA0DA}" type="presParOf" srcId="{4F163BBC-1A6F-44BF-84E9-0027B7A270BA}" destId="{3CCEDF99-206A-4E75-8088-4273E780BE18}" srcOrd="0" destOrd="0" presId="urn:microsoft.com/office/officeart/2005/8/layout/list1"/>
    <dgm:cxn modelId="{8FFD128F-5284-4B76-9D00-FFA99C3B49FC}" type="presParOf" srcId="{4F163BBC-1A6F-44BF-84E9-0027B7A270BA}" destId="{B2FC5B10-9F5F-425B-86DC-DE0281C35496}" srcOrd="1" destOrd="0" presId="urn:microsoft.com/office/officeart/2005/8/layout/list1"/>
    <dgm:cxn modelId="{61EA2312-DAD8-4120-9D1D-AB5886C070B1}" type="presParOf" srcId="{2CC8C264-339E-4810-978A-4B08EC381AA0}" destId="{53CD0277-E689-4973-AB03-B49CD610AA25}" srcOrd="1" destOrd="0" presId="urn:microsoft.com/office/officeart/2005/8/layout/list1"/>
    <dgm:cxn modelId="{EEA9738F-7CA3-4E7F-8A7D-F42F568E8858}" type="presParOf" srcId="{2CC8C264-339E-4810-978A-4B08EC381AA0}" destId="{6FA261A0-8076-4BDD-977C-370EB305957E}"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26EF29-6BB8-43F1-BE25-C4ED555F5A38}" type="doc">
      <dgm:prSet loTypeId="urn:microsoft.com/office/officeart/2005/8/layout/process4" loCatId="process" qsTypeId="urn:microsoft.com/office/officeart/2005/8/quickstyle/simple1" qsCatId="simple" csTypeId="urn:microsoft.com/office/officeart/2005/8/colors/accent3_1" csCatId="accent3" phldr="1"/>
      <dgm:spPr/>
      <dgm:t>
        <a:bodyPr/>
        <a:lstStyle/>
        <a:p>
          <a:endParaRPr lang="en-US"/>
        </a:p>
      </dgm:t>
    </dgm:pt>
    <dgm:pt modelId="{A45CC812-2BFC-4858-8C2F-2685E6FD6EB7}">
      <dgm:prSet phldrT="[Text]" custT="1"/>
      <dgm:spPr/>
      <dgm:t>
        <a:bodyPr/>
        <a:lstStyle/>
        <a:p>
          <a:pPr algn="l"/>
          <a:r>
            <a:rPr lang="en-US" sz="1600" dirty="0">
              <a:latin typeface="Calibri" panose="020F0502020204030204" pitchFamily="34" charset="0"/>
            </a:rPr>
            <a:t>First, enter a discipline incident record by going to Incident Management page. </a:t>
          </a:r>
        </a:p>
      </dgm:t>
    </dgm:pt>
    <dgm:pt modelId="{89574E86-5648-44AE-975B-9980B97607DC}" type="parTrans" cxnId="{EECDEF7B-5A08-4EB6-9977-F38A3F90252C}">
      <dgm:prSet/>
      <dgm:spPr/>
      <dgm:t>
        <a:bodyPr/>
        <a:lstStyle/>
        <a:p>
          <a:endParaRPr lang="en-US"/>
        </a:p>
      </dgm:t>
    </dgm:pt>
    <dgm:pt modelId="{7956EE14-3A90-458F-B67F-F6829750DA48}" type="sibTrans" cxnId="{EECDEF7B-5A08-4EB6-9977-F38A3F90252C}">
      <dgm:prSet/>
      <dgm:spPr/>
      <dgm:t>
        <a:bodyPr/>
        <a:lstStyle/>
        <a:p>
          <a:endParaRPr lang="en-US"/>
        </a:p>
      </dgm:t>
    </dgm:pt>
    <dgm:pt modelId="{2646307B-1F6C-4A63-A2FE-37A6BC5DF149}">
      <dgm:prSet custT="1"/>
      <dgm:spPr/>
      <dgm:t>
        <a:bodyPr/>
        <a:lstStyle/>
        <a:p>
          <a:pPr algn="l"/>
          <a:r>
            <a:rPr lang="en-US" sz="1400" dirty="0">
              <a:latin typeface="Calibri" panose="020F0502020204030204" pitchFamily="34" charset="0"/>
            </a:rPr>
            <a:t>The SMS automatically assigns an incident number to the incident record. This incident number </a:t>
          </a:r>
          <a:r>
            <a:rPr lang="en-US" sz="1400" dirty="0">
              <a:solidFill>
                <a:srgbClr val="FF0000"/>
              </a:solidFill>
              <a:highlight>
                <a:srgbClr val="FFFF00"/>
              </a:highlight>
              <a:latin typeface="Calibri" panose="020F0502020204030204" pitchFamily="34" charset="0"/>
            </a:rPr>
            <a:t>CAN NOT BE EDITED. </a:t>
          </a:r>
        </a:p>
      </dgm:t>
    </dgm:pt>
    <dgm:pt modelId="{EF1CDA6D-EE88-4A56-9201-F8A3FB8B22C0}" type="parTrans" cxnId="{51496992-EBD5-4F32-B345-E50309B4F67C}">
      <dgm:prSet/>
      <dgm:spPr/>
      <dgm:t>
        <a:bodyPr/>
        <a:lstStyle/>
        <a:p>
          <a:endParaRPr lang="en-US"/>
        </a:p>
      </dgm:t>
    </dgm:pt>
    <dgm:pt modelId="{0B0C3FF0-90C9-40D8-9E56-709BEB8D480C}" type="sibTrans" cxnId="{51496992-EBD5-4F32-B345-E50309B4F67C}">
      <dgm:prSet/>
      <dgm:spPr/>
      <dgm:t>
        <a:bodyPr/>
        <a:lstStyle/>
        <a:p>
          <a:endParaRPr lang="en-US"/>
        </a:p>
      </dgm:t>
    </dgm:pt>
    <dgm:pt modelId="{AD6BD027-E9A3-4F62-A319-1E262AC1F523}">
      <dgm:prSet custT="1"/>
      <dgm:spPr/>
      <dgm:t>
        <a:bodyPr/>
        <a:lstStyle/>
        <a:p>
          <a:pPr algn="l"/>
          <a:r>
            <a:rPr lang="en-US" sz="1400" dirty="0">
              <a:latin typeface="Calibri" panose="020F0502020204030204" pitchFamily="34" charset="0"/>
            </a:rPr>
            <a:t>By creating the incident record first and then adding the students involved, you will ensure that all persons involved and all actions taken will have the same incident number as required by PEIMS. </a:t>
          </a:r>
        </a:p>
      </dgm:t>
    </dgm:pt>
    <dgm:pt modelId="{CD7FD15E-2315-46ED-9490-186B3E701156}" type="parTrans" cxnId="{C2E06B6A-6E29-4E9D-9730-416C0D64A85D}">
      <dgm:prSet/>
      <dgm:spPr/>
      <dgm:t>
        <a:bodyPr/>
        <a:lstStyle/>
        <a:p>
          <a:endParaRPr lang="en-US"/>
        </a:p>
      </dgm:t>
    </dgm:pt>
    <dgm:pt modelId="{5BA4EFD9-010A-4E73-8B3A-6831FCEA4EF1}" type="sibTrans" cxnId="{C2E06B6A-6E29-4E9D-9730-416C0D64A85D}">
      <dgm:prSet/>
      <dgm:spPr/>
      <dgm:t>
        <a:bodyPr/>
        <a:lstStyle/>
        <a:p>
          <a:endParaRPr lang="en-US"/>
        </a:p>
      </dgm:t>
    </dgm:pt>
    <dgm:pt modelId="{C05D5FCE-AB1F-4BF3-9293-F5D58206D5E2}">
      <dgm:prSet custT="1"/>
      <dgm:spPr/>
      <dgm:t>
        <a:bodyPr/>
        <a:lstStyle/>
        <a:p>
          <a:pPr marL="0" indent="0" algn="l"/>
          <a:r>
            <a:rPr lang="en-US" sz="1400" b="1" dirty="0">
              <a:solidFill>
                <a:srgbClr val="FF0000"/>
              </a:solidFill>
              <a:effectLst/>
              <a:latin typeface="Calibri" panose="020F0502020204030204" pitchFamily="34" charset="0"/>
            </a:rPr>
            <a:t>NOTE:  </a:t>
          </a:r>
          <a:r>
            <a:rPr lang="en-US" sz="1400" dirty="0">
              <a:latin typeface="Calibri" panose="020F0502020204030204" pitchFamily="34" charset="0"/>
            </a:rPr>
            <a:t>Any other path may result in different incident numbers for parts of the same incident and will result in PEIMS errors.</a:t>
          </a:r>
        </a:p>
      </dgm:t>
    </dgm:pt>
    <dgm:pt modelId="{24BFBB26-DA26-424C-A82D-78F4315DA54C}" type="parTrans" cxnId="{CBE34EDD-8221-49BC-99B5-8F4CB295F9C6}">
      <dgm:prSet/>
      <dgm:spPr/>
      <dgm:t>
        <a:bodyPr/>
        <a:lstStyle/>
        <a:p>
          <a:endParaRPr lang="en-US"/>
        </a:p>
      </dgm:t>
    </dgm:pt>
    <dgm:pt modelId="{240A2944-C84F-4595-8F2C-F909E7F67D47}" type="sibTrans" cxnId="{CBE34EDD-8221-49BC-99B5-8F4CB295F9C6}">
      <dgm:prSet/>
      <dgm:spPr/>
      <dgm:t>
        <a:bodyPr/>
        <a:lstStyle/>
        <a:p>
          <a:endParaRPr lang="en-US"/>
        </a:p>
      </dgm:t>
    </dgm:pt>
    <dgm:pt modelId="{9C73E338-44F8-4D92-BF74-D38F803ABBB4}" type="pres">
      <dgm:prSet presAssocID="{8926EF29-6BB8-43F1-BE25-C4ED555F5A38}" presName="Name0" presStyleCnt="0">
        <dgm:presLayoutVars>
          <dgm:dir/>
          <dgm:animLvl val="lvl"/>
          <dgm:resizeHandles val="exact"/>
        </dgm:presLayoutVars>
      </dgm:prSet>
      <dgm:spPr/>
    </dgm:pt>
    <dgm:pt modelId="{9AA218F2-6B8F-4BCC-9621-A5D22A501C93}" type="pres">
      <dgm:prSet presAssocID="{C05D5FCE-AB1F-4BF3-9293-F5D58206D5E2}" presName="boxAndChildren" presStyleCnt="0"/>
      <dgm:spPr/>
    </dgm:pt>
    <dgm:pt modelId="{CC992822-FFF1-4C34-A8FC-A0E9D1E4B96A}" type="pres">
      <dgm:prSet presAssocID="{C05D5FCE-AB1F-4BF3-9293-F5D58206D5E2}" presName="parentTextBox" presStyleLbl="node1" presStyleIdx="0" presStyleCnt="4"/>
      <dgm:spPr/>
    </dgm:pt>
    <dgm:pt modelId="{AAD650B9-619D-4B7A-AE05-53D23F6DF59E}" type="pres">
      <dgm:prSet presAssocID="{5BA4EFD9-010A-4E73-8B3A-6831FCEA4EF1}" presName="sp" presStyleCnt="0"/>
      <dgm:spPr/>
    </dgm:pt>
    <dgm:pt modelId="{2051D72E-1570-4BEC-8DD7-269DB1F46A9F}" type="pres">
      <dgm:prSet presAssocID="{AD6BD027-E9A3-4F62-A319-1E262AC1F523}" presName="arrowAndChildren" presStyleCnt="0"/>
      <dgm:spPr/>
    </dgm:pt>
    <dgm:pt modelId="{B8A5D59E-526F-4D2C-961F-BD4048636B27}" type="pres">
      <dgm:prSet presAssocID="{AD6BD027-E9A3-4F62-A319-1E262AC1F523}" presName="parentTextArrow" presStyleLbl="node1" presStyleIdx="1" presStyleCnt="4"/>
      <dgm:spPr/>
    </dgm:pt>
    <dgm:pt modelId="{26DCCA76-D0B9-4B4E-A9C3-70849BFC2F2E}" type="pres">
      <dgm:prSet presAssocID="{0B0C3FF0-90C9-40D8-9E56-709BEB8D480C}" presName="sp" presStyleCnt="0"/>
      <dgm:spPr/>
    </dgm:pt>
    <dgm:pt modelId="{FD2539C4-4367-4807-B2EA-0842C252BB39}" type="pres">
      <dgm:prSet presAssocID="{2646307B-1F6C-4A63-A2FE-37A6BC5DF149}" presName="arrowAndChildren" presStyleCnt="0"/>
      <dgm:spPr/>
    </dgm:pt>
    <dgm:pt modelId="{4E565E9C-71EF-4BC2-9B00-600C0ACF3EEE}" type="pres">
      <dgm:prSet presAssocID="{2646307B-1F6C-4A63-A2FE-37A6BC5DF149}" presName="parentTextArrow" presStyleLbl="node1" presStyleIdx="2" presStyleCnt="4"/>
      <dgm:spPr/>
    </dgm:pt>
    <dgm:pt modelId="{608BE8F5-E924-4518-B126-972A7F6BBCCE}" type="pres">
      <dgm:prSet presAssocID="{7956EE14-3A90-458F-B67F-F6829750DA48}" presName="sp" presStyleCnt="0"/>
      <dgm:spPr/>
    </dgm:pt>
    <dgm:pt modelId="{E9B78E83-DDD7-4F22-8669-B8A3913F84B0}" type="pres">
      <dgm:prSet presAssocID="{A45CC812-2BFC-4858-8C2F-2685E6FD6EB7}" presName="arrowAndChildren" presStyleCnt="0"/>
      <dgm:spPr/>
    </dgm:pt>
    <dgm:pt modelId="{CF9997EC-0D10-444C-905B-5A5DBCE930E4}" type="pres">
      <dgm:prSet presAssocID="{A45CC812-2BFC-4858-8C2F-2685E6FD6EB7}" presName="parentTextArrow" presStyleLbl="node1" presStyleIdx="3" presStyleCnt="4" custLinFactNeighborX="-1752" custLinFactNeighborY="-123"/>
      <dgm:spPr/>
    </dgm:pt>
  </dgm:ptLst>
  <dgm:cxnLst>
    <dgm:cxn modelId="{B6886122-BCB6-4B27-92BE-534ACC309E5A}" type="presOf" srcId="{2646307B-1F6C-4A63-A2FE-37A6BC5DF149}" destId="{4E565E9C-71EF-4BC2-9B00-600C0ACF3EEE}" srcOrd="0" destOrd="0" presId="urn:microsoft.com/office/officeart/2005/8/layout/process4"/>
    <dgm:cxn modelId="{C2E06B6A-6E29-4E9D-9730-416C0D64A85D}" srcId="{8926EF29-6BB8-43F1-BE25-C4ED555F5A38}" destId="{AD6BD027-E9A3-4F62-A319-1E262AC1F523}" srcOrd="2" destOrd="0" parTransId="{CD7FD15E-2315-46ED-9490-186B3E701156}" sibTransId="{5BA4EFD9-010A-4E73-8B3A-6831FCEA4EF1}"/>
    <dgm:cxn modelId="{B65BCA6E-D8A9-479B-91DC-B021B021CA84}" type="presOf" srcId="{AD6BD027-E9A3-4F62-A319-1E262AC1F523}" destId="{B8A5D59E-526F-4D2C-961F-BD4048636B27}" srcOrd="0" destOrd="0" presId="urn:microsoft.com/office/officeart/2005/8/layout/process4"/>
    <dgm:cxn modelId="{286D877B-C16C-4885-A6CC-80529587FE48}" type="presOf" srcId="{C05D5FCE-AB1F-4BF3-9293-F5D58206D5E2}" destId="{CC992822-FFF1-4C34-A8FC-A0E9D1E4B96A}" srcOrd="0" destOrd="0" presId="urn:microsoft.com/office/officeart/2005/8/layout/process4"/>
    <dgm:cxn modelId="{EECDEF7B-5A08-4EB6-9977-F38A3F90252C}" srcId="{8926EF29-6BB8-43F1-BE25-C4ED555F5A38}" destId="{A45CC812-2BFC-4858-8C2F-2685E6FD6EB7}" srcOrd="0" destOrd="0" parTransId="{89574E86-5648-44AE-975B-9980B97607DC}" sibTransId="{7956EE14-3A90-458F-B67F-F6829750DA48}"/>
    <dgm:cxn modelId="{F6193090-15F7-417A-B72F-7E4B174EC4B8}" type="presOf" srcId="{8926EF29-6BB8-43F1-BE25-C4ED555F5A38}" destId="{9C73E338-44F8-4D92-BF74-D38F803ABBB4}" srcOrd="0" destOrd="0" presId="urn:microsoft.com/office/officeart/2005/8/layout/process4"/>
    <dgm:cxn modelId="{51496992-EBD5-4F32-B345-E50309B4F67C}" srcId="{8926EF29-6BB8-43F1-BE25-C4ED555F5A38}" destId="{2646307B-1F6C-4A63-A2FE-37A6BC5DF149}" srcOrd="1" destOrd="0" parTransId="{EF1CDA6D-EE88-4A56-9201-F8A3FB8B22C0}" sibTransId="{0B0C3FF0-90C9-40D8-9E56-709BEB8D480C}"/>
    <dgm:cxn modelId="{CBE34EDD-8221-49BC-99B5-8F4CB295F9C6}" srcId="{8926EF29-6BB8-43F1-BE25-C4ED555F5A38}" destId="{C05D5FCE-AB1F-4BF3-9293-F5D58206D5E2}" srcOrd="3" destOrd="0" parTransId="{24BFBB26-DA26-424C-A82D-78F4315DA54C}" sibTransId="{240A2944-C84F-4595-8F2C-F909E7F67D47}"/>
    <dgm:cxn modelId="{C576D5F3-1043-4650-BE7F-D7CC69D40F70}" type="presOf" srcId="{A45CC812-2BFC-4858-8C2F-2685E6FD6EB7}" destId="{CF9997EC-0D10-444C-905B-5A5DBCE930E4}" srcOrd="0" destOrd="0" presId="urn:microsoft.com/office/officeart/2005/8/layout/process4"/>
    <dgm:cxn modelId="{6C1C4031-8982-4A53-86FD-8CBECC97ED81}" type="presParOf" srcId="{9C73E338-44F8-4D92-BF74-D38F803ABBB4}" destId="{9AA218F2-6B8F-4BCC-9621-A5D22A501C93}" srcOrd="0" destOrd="0" presId="urn:microsoft.com/office/officeart/2005/8/layout/process4"/>
    <dgm:cxn modelId="{66A491B2-DBD0-4132-B6E2-93276E6D21EC}" type="presParOf" srcId="{9AA218F2-6B8F-4BCC-9621-A5D22A501C93}" destId="{CC992822-FFF1-4C34-A8FC-A0E9D1E4B96A}" srcOrd="0" destOrd="0" presId="urn:microsoft.com/office/officeart/2005/8/layout/process4"/>
    <dgm:cxn modelId="{6E8D4E49-C0FD-4D8A-A303-95D30F9F0C1C}" type="presParOf" srcId="{9C73E338-44F8-4D92-BF74-D38F803ABBB4}" destId="{AAD650B9-619D-4B7A-AE05-53D23F6DF59E}" srcOrd="1" destOrd="0" presId="urn:microsoft.com/office/officeart/2005/8/layout/process4"/>
    <dgm:cxn modelId="{3C898F9D-981C-41BA-A4D8-FB79B555B7E7}" type="presParOf" srcId="{9C73E338-44F8-4D92-BF74-D38F803ABBB4}" destId="{2051D72E-1570-4BEC-8DD7-269DB1F46A9F}" srcOrd="2" destOrd="0" presId="urn:microsoft.com/office/officeart/2005/8/layout/process4"/>
    <dgm:cxn modelId="{D2A463D2-0088-4E4D-9630-AC6731E79013}" type="presParOf" srcId="{2051D72E-1570-4BEC-8DD7-269DB1F46A9F}" destId="{B8A5D59E-526F-4D2C-961F-BD4048636B27}" srcOrd="0" destOrd="0" presId="urn:microsoft.com/office/officeart/2005/8/layout/process4"/>
    <dgm:cxn modelId="{FC11C91E-F7DA-4396-A1F9-10AEE1089C62}" type="presParOf" srcId="{9C73E338-44F8-4D92-BF74-D38F803ABBB4}" destId="{26DCCA76-D0B9-4B4E-A9C3-70849BFC2F2E}" srcOrd="3" destOrd="0" presId="urn:microsoft.com/office/officeart/2005/8/layout/process4"/>
    <dgm:cxn modelId="{AAE647F4-81F7-4C8C-8899-9C402A7B2888}" type="presParOf" srcId="{9C73E338-44F8-4D92-BF74-D38F803ABBB4}" destId="{FD2539C4-4367-4807-B2EA-0842C252BB39}" srcOrd="4" destOrd="0" presId="urn:microsoft.com/office/officeart/2005/8/layout/process4"/>
    <dgm:cxn modelId="{66A889EB-A30E-454E-8551-8C606B5FA70C}" type="presParOf" srcId="{FD2539C4-4367-4807-B2EA-0842C252BB39}" destId="{4E565E9C-71EF-4BC2-9B00-600C0ACF3EEE}" srcOrd="0" destOrd="0" presId="urn:microsoft.com/office/officeart/2005/8/layout/process4"/>
    <dgm:cxn modelId="{F71F283D-F010-4BF6-B0BD-68808DB8A2C3}" type="presParOf" srcId="{9C73E338-44F8-4D92-BF74-D38F803ABBB4}" destId="{608BE8F5-E924-4518-B126-972A7F6BBCCE}" srcOrd="5" destOrd="0" presId="urn:microsoft.com/office/officeart/2005/8/layout/process4"/>
    <dgm:cxn modelId="{5ABE7141-DFED-4B11-8275-28861E6C6103}" type="presParOf" srcId="{9C73E338-44F8-4D92-BF74-D38F803ABBB4}" destId="{E9B78E83-DDD7-4F22-8669-B8A3913F84B0}" srcOrd="6" destOrd="0" presId="urn:microsoft.com/office/officeart/2005/8/layout/process4"/>
    <dgm:cxn modelId="{C0A6CA8E-5DDA-4C44-B68F-A5A68DD04C43}" type="presParOf" srcId="{E9B78E83-DDD7-4F22-8669-B8A3913F84B0}" destId="{CF9997EC-0D10-444C-905B-5A5DBCE930E4}" srcOrd="0" destOrd="0" presId="urn:microsoft.com/office/officeart/2005/8/layout/process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174267-D45D-4627-B8E1-DB2368BBC5BF}" type="doc">
      <dgm:prSet loTypeId="urn:diagrams.loki3.com/BracketList" loCatId="list" qsTypeId="urn:microsoft.com/office/officeart/2005/8/quickstyle/simple2" qsCatId="simple" csTypeId="urn:microsoft.com/office/officeart/2005/8/colors/accent1_1" csCatId="accent1" phldr="1"/>
      <dgm:spPr/>
      <dgm:t>
        <a:bodyPr/>
        <a:lstStyle/>
        <a:p>
          <a:endParaRPr lang="en-US"/>
        </a:p>
      </dgm:t>
    </dgm:pt>
    <dgm:pt modelId="{17A9A960-F562-404F-B7A2-CD6880FD3569}">
      <dgm:prSet phldrT="[Text]" custT="1"/>
      <dgm:spPr/>
      <dgm:t>
        <a:bodyPr/>
        <a:lstStyle/>
        <a:p>
          <a:r>
            <a:rPr lang="en-US" sz="1800" b="1" dirty="0">
              <a:latin typeface="Arial Narrow" pitchFamily="34" charset="0"/>
            </a:rPr>
            <a:t>Data Verification and Supporting Reports </a:t>
          </a:r>
          <a:endParaRPr lang="en-US" sz="1800" dirty="0"/>
        </a:p>
      </dgm:t>
    </dgm:pt>
    <dgm:pt modelId="{83E8E531-33F8-4E9E-95AB-25A192DC4C48}" type="parTrans" cxnId="{3DC6AA4D-A1D1-4A45-9058-E71B5C5E448F}">
      <dgm:prSet/>
      <dgm:spPr/>
      <dgm:t>
        <a:bodyPr/>
        <a:lstStyle/>
        <a:p>
          <a:endParaRPr lang="en-US"/>
        </a:p>
      </dgm:t>
    </dgm:pt>
    <dgm:pt modelId="{C3F7FA6E-0A2E-4595-A4F4-7061F9A04710}" type="sibTrans" cxnId="{3DC6AA4D-A1D1-4A45-9058-E71B5C5E448F}">
      <dgm:prSet/>
      <dgm:spPr/>
      <dgm:t>
        <a:bodyPr/>
        <a:lstStyle/>
        <a:p>
          <a:endParaRPr lang="en-US"/>
        </a:p>
      </dgm:t>
    </dgm:pt>
    <dgm:pt modelId="{973DECA7-1AB9-4F49-956D-B00E93ADD315}">
      <dgm:prSet custT="1"/>
      <dgm:spPr/>
      <dgm:t>
        <a:bodyPr/>
        <a:lstStyle/>
        <a:p>
          <a:endParaRPr lang="en-US" sz="1800" dirty="0">
            <a:latin typeface="Arial Narrow" pitchFamily="34" charset="0"/>
          </a:endParaRPr>
        </a:p>
      </dgm:t>
    </dgm:pt>
    <dgm:pt modelId="{17413070-AF77-4228-A3C1-F8F97891B26A}" type="parTrans" cxnId="{6268F918-0FE7-4794-A44A-13AFE83ECB93}">
      <dgm:prSet/>
      <dgm:spPr/>
      <dgm:t>
        <a:bodyPr/>
        <a:lstStyle/>
        <a:p>
          <a:endParaRPr lang="en-US"/>
        </a:p>
      </dgm:t>
    </dgm:pt>
    <dgm:pt modelId="{5C6BB109-B364-4F45-9D5A-AF709FA64AF3}" type="sibTrans" cxnId="{6268F918-0FE7-4794-A44A-13AFE83ECB93}">
      <dgm:prSet/>
      <dgm:spPr/>
      <dgm:t>
        <a:bodyPr/>
        <a:lstStyle/>
        <a:p>
          <a:endParaRPr lang="en-US"/>
        </a:p>
      </dgm:t>
    </dgm:pt>
    <dgm:pt modelId="{46922D67-9D3A-4E6A-9247-2AABF94E3BD5}">
      <dgm:prSet custT="1"/>
      <dgm:spPr/>
      <dgm:t>
        <a:bodyPr/>
        <a:lstStyle/>
        <a:p>
          <a:r>
            <a:rPr lang="fr-FR" sz="1800" dirty="0">
              <a:latin typeface="Arial Narrow" pitchFamily="34" charset="0"/>
            </a:rPr>
            <a:t>Incident Management Discipline Interchange Validation Report</a:t>
          </a:r>
          <a:endParaRPr lang="en-US" sz="1800" dirty="0">
            <a:latin typeface="Arial Narrow" pitchFamily="34" charset="0"/>
          </a:endParaRPr>
        </a:p>
      </dgm:t>
    </dgm:pt>
    <dgm:pt modelId="{4F2EAF11-84C6-4235-8B23-5EF4ABABC376}" type="parTrans" cxnId="{DF2FDA67-65F2-4E3D-A9B0-46011EDC7B7C}">
      <dgm:prSet/>
      <dgm:spPr/>
      <dgm:t>
        <a:bodyPr/>
        <a:lstStyle/>
        <a:p>
          <a:endParaRPr lang="en-US"/>
        </a:p>
      </dgm:t>
    </dgm:pt>
    <dgm:pt modelId="{5A9D6C00-9651-4A90-9955-F3430A41C229}" type="sibTrans" cxnId="{DF2FDA67-65F2-4E3D-A9B0-46011EDC7B7C}">
      <dgm:prSet/>
      <dgm:spPr/>
      <dgm:t>
        <a:bodyPr/>
        <a:lstStyle/>
        <a:p>
          <a:endParaRPr lang="en-US"/>
        </a:p>
      </dgm:t>
    </dgm:pt>
    <dgm:pt modelId="{5652C93A-3702-4C75-B2BE-2B8293BB1134}">
      <dgm:prSet custT="1"/>
      <dgm:spPr/>
      <dgm:t>
        <a:bodyPr/>
        <a:lstStyle/>
        <a:p>
          <a:r>
            <a:rPr lang="en-US" sz="1800" dirty="0">
              <a:latin typeface="Arial Narrow" pitchFamily="34" charset="0"/>
            </a:rPr>
            <a:t>Incident Management Verification Report</a:t>
          </a:r>
        </a:p>
      </dgm:t>
    </dgm:pt>
    <dgm:pt modelId="{B0E60021-6FAA-4084-A132-42848C381914}" type="parTrans" cxnId="{862EA1FB-926B-495D-BF13-C08B31D1B286}">
      <dgm:prSet/>
      <dgm:spPr/>
      <dgm:t>
        <a:bodyPr/>
        <a:lstStyle/>
        <a:p>
          <a:endParaRPr lang="en-US"/>
        </a:p>
      </dgm:t>
    </dgm:pt>
    <dgm:pt modelId="{F5D3A0F8-38B7-40A2-BF29-DCC43B843D5D}" type="sibTrans" cxnId="{862EA1FB-926B-495D-BF13-C08B31D1B286}">
      <dgm:prSet/>
      <dgm:spPr/>
      <dgm:t>
        <a:bodyPr/>
        <a:lstStyle/>
        <a:p>
          <a:endParaRPr lang="en-US"/>
        </a:p>
      </dgm:t>
    </dgm:pt>
    <dgm:pt modelId="{E25F06F3-F5C9-4443-A240-E0B8D4C6E74C}">
      <dgm:prSet custT="1"/>
      <dgm:spPr/>
      <dgm:t>
        <a:bodyPr/>
        <a:lstStyle/>
        <a:p>
          <a:r>
            <a:rPr lang="en-US" sz="1800" dirty="0">
              <a:latin typeface="Arial Narrow" pitchFamily="34" charset="0"/>
            </a:rPr>
            <a:t>Student Incident Profile Report </a:t>
          </a:r>
        </a:p>
      </dgm:t>
    </dgm:pt>
    <dgm:pt modelId="{75FF0364-DD36-4F8B-8248-AE7D59A0BA91}" type="parTrans" cxnId="{A56C266E-9978-4866-9FA7-E4A5ABB78A2F}">
      <dgm:prSet/>
      <dgm:spPr/>
      <dgm:t>
        <a:bodyPr/>
        <a:lstStyle/>
        <a:p>
          <a:endParaRPr lang="en-US"/>
        </a:p>
      </dgm:t>
    </dgm:pt>
    <dgm:pt modelId="{9A6D8BD7-DBCE-4422-9B05-1B21A3994B5D}" type="sibTrans" cxnId="{A56C266E-9978-4866-9FA7-E4A5ABB78A2F}">
      <dgm:prSet/>
      <dgm:spPr/>
      <dgm:t>
        <a:bodyPr/>
        <a:lstStyle/>
        <a:p>
          <a:endParaRPr lang="en-US"/>
        </a:p>
      </dgm:t>
    </dgm:pt>
    <dgm:pt modelId="{87FC6D57-7220-4782-BDF2-C78756EF69D2}" type="pres">
      <dgm:prSet presAssocID="{2A174267-D45D-4627-B8E1-DB2368BBC5BF}" presName="Name0" presStyleCnt="0">
        <dgm:presLayoutVars>
          <dgm:dir/>
          <dgm:animLvl val="lvl"/>
          <dgm:resizeHandles val="exact"/>
        </dgm:presLayoutVars>
      </dgm:prSet>
      <dgm:spPr/>
    </dgm:pt>
    <dgm:pt modelId="{F69811AE-8938-4849-97E9-87545111354E}" type="pres">
      <dgm:prSet presAssocID="{17A9A960-F562-404F-B7A2-CD6880FD3569}" presName="linNode" presStyleCnt="0"/>
      <dgm:spPr/>
    </dgm:pt>
    <dgm:pt modelId="{0198FB68-0D05-4216-BB95-0A65FC254F47}" type="pres">
      <dgm:prSet presAssocID="{17A9A960-F562-404F-B7A2-CD6880FD3569}" presName="parTx" presStyleLbl="revTx" presStyleIdx="0" presStyleCnt="1">
        <dgm:presLayoutVars>
          <dgm:chMax val="1"/>
          <dgm:bulletEnabled val="1"/>
        </dgm:presLayoutVars>
      </dgm:prSet>
      <dgm:spPr/>
    </dgm:pt>
    <dgm:pt modelId="{D4E8D2A4-35D2-4D30-B4E1-147F43B186F0}" type="pres">
      <dgm:prSet presAssocID="{17A9A960-F562-404F-B7A2-CD6880FD3569}" presName="bracket" presStyleLbl="parChTrans1D1" presStyleIdx="0" presStyleCnt="1"/>
      <dgm:spPr/>
    </dgm:pt>
    <dgm:pt modelId="{283A2B86-1428-43C5-B7B9-553C8AD291DE}" type="pres">
      <dgm:prSet presAssocID="{17A9A960-F562-404F-B7A2-CD6880FD3569}" presName="spH" presStyleCnt="0"/>
      <dgm:spPr/>
    </dgm:pt>
    <dgm:pt modelId="{383A1CE6-D159-4E30-BDF1-B4C926CE2ED1}" type="pres">
      <dgm:prSet presAssocID="{17A9A960-F562-404F-B7A2-CD6880FD3569}" presName="desTx" presStyleLbl="node1" presStyleIdx="0" presStyleCnt="1">
        <dgm:presLayoutVars>
          <dgm:bulletEnabled val="1"/>
        </dgm:presLayoutVars>
      </dgm:prSet>
      <dgm:spPr/>
    </dgm:pt>
  </dgm:ptLst>
  <dgm:cxnLst>
    <dgm:cxn modelId="{A619D50E-ABE0-405F-9862-D47D2DCB56BC}" type="presOf" srcId="{E25F06F3-F5C9-4443-A240-E0B8D4C6E74C}" destId="{383A1CE6-D159-4E30-BDF1-B4C926CE2ED1}" srcOrd="0" destOrd="3" presId="urn:diagrams.loki3.com/BracketList"/>
    <dgm:cxn modelId="{6268F918-0FE7-4794-A44A-13AFE83ECB93}" srcId="{17A9A960-F562-404F-B7A2-CD6880FD3569}" destId="{973DECA7-1AB9-4F49-956D-B00E93ADD315}" srcOrd="0" destOrd="0" parTransId="{17413070-AF77-4228-A3C1-F8F97891B26A}" sibTransId="{5C6BB109-B364-4F45-9D5A-AF709FA64AF3}"/>
    <dgm:cxn modelId="{DF2FDA67-65F2-4E3D-A9B0-46011EDC7B7C}" srcId="{17A9A960-F562-404F-B7A2-CD6880FD3569}" destId="{46922D67-9D3A-4E6A-9247-2AABF94E3BD5}" srcOrd="1" destOrd="0" parTransId="{4F2EAF11-84C6-4235-8B23-5EF4ABABC376}" sibTransId="{5A9D6C00-9651-4A90-9955-F3430A41C229}"/>
    <dgm:cxn modelId="{3DC6AA4D-A1D1-4A45-9058-E71B5C5E448F}" srcId="{2A174267-D45D-4627-B8E1-DB2368BBC5BF}" destId="{17A9A960-F562-404F-B7A2-CD6880FD3569}" srcOrd="0" destOrd="0" parTransId="{83E8E531-33F8-4E9E-95AB-25A192DC4C48}" sibTransId="{C3F7FA6E-0A2E-4595-A4F4-7061F9A04710}"/>
    <dgm:cxn modelId="{A56C266E-9978-4866-9FA7-E4A5ABB78A2F}" srcId="{17A9A960-F562-404F-B7A2-CD6880FD3569}" destId="{E25F06F3-F5C9-4443-A240-E0B8D4C6E74C}" srcOrd="3" destOrd="0" parTransId="{75FF0364-DD36-4F8B-8248-AE7D59A0BA91}" sibTransId="{9A6D8BD7-DBCE-4422-9B05-1B21A3994B5D}"/>
    <dgm:cxn modelId="{CDC18C4F-5851-458B-A652-736D0E5B2066}" type="presOf" srcId="{973DECA7-1AB9-4F49-956D-B00E93ADD315}" destId="{383A1CE6-D159-4E30-BDF1-B4C926CE2ED1}" srcOrd="0" destOrd="0" presId="urn:diagrams.loki3.com/BracketList"/>
    <dgm:cxn modelId="{8D705356-7976-4522-B80C-9CB78BACE4FD}" type="presOf" srcId="{46922D67-9D3A-4E6A-9247-2AABF94E3BD5}" destId="{383A1CE6-D159-4E30-BDF1-B4C926CE2ED1}" srcOrd="0" destOrd="1" presId="urn:diagrams.loki3.com/BracketList"/>
    <dgm:cxn modelId="{D5084B90-5A06-4794-96BF-6EFDF17DE91A}" type="presOf" srcId="{2A174267-D45D-4627-B8E1-DB2368BBC5BF}" destId="{87FC6D57-7220-4782-BDF2-C78756EF69D2}" srcOrd="0" destOrd="0" presId="urn:diagrams.loki3.com/BracketList"/>
    <dgm:cxn modelId="{2913D6EC-BB98-4478-BE7D-032B9E44705B}" type="presOf" srcId="{5652C93A-3702-4C75-B2BE-2B8293BB1134}" destId="{383A1CE6-D159-4E30-BDF1-B4C926CE2ED1}" srcOrd="0" destOrd="2" presId="urn:diagrams.loki3.com/BracketList"/>
    <dgm:cxn modelId="{0C4B95F2-F5D0-4E57-B1B6-F0CD4EEFC0CD}" type="presOf" srcId="{17A9A960-F562-404F-B7A2-CD6880FD3569}" destId="{0198FB68-0D05-4216-BB95-0A65FC254F47}" srcOrd="0" destOrd="0" presId="urn:diagrams.loki3.com/BracketList"/>
    <dgm:cxn modelId="{862EA1FB-926B-495D-BF13-C08B31D1B286}" srcId="{17A9A960-F562-404F-B7A2-CD6880FD3569}" destId="{5652C93A-3702-4C75-B2BE-2B8293BB1134}" srcOrd="2" destOrd="0" parTransId="{B0E60021-6FAA-4084-A132-42848C381914}" sibTransId="{F5D3A0F8-38B7-40A2-BF29-DCC43B843D5D}"/>
    <dgm:cxn modelId="{6E6D9290-B027-4DE2-BF56-803CE442F19C}" type="presParOf" srcId="{87FC6D57-7220-4782-BDF2-C78756EF69D2}" destId="{F69811AE-8938-4849-97E9-87545111354E}" srcOrd="0" destOrd="0" presId="urn:diagrams.loki3.com/BracketList"/>
    <dgm:cxn modelId="{80C687D2-8CBC-442D-8F0D-2E85F5FA28E0}" type="presParOf" srcId="{F69811AE-8938-4849-97E9-87545111354E}" destId="{0198FB68-0D05-4216-BB95-0A65FC254F47}" srcOrd="0" destOrd="0" presId="urn:diagrams.loki3.com/BracketList"/>
    <dgm:cxn modelId="{9D728464-7874-4582-B17A-8507B460A6F4}" type="presParOf" srcId="{F69811AE-8938-4849-97E9-87545111354E}" destId="{D4E8D2A4-35D2-4D30-B4E1-147F43B186F0}" srcOrd="1" destOrd="0" presId="urn:diagrams.loki3.com/BracketList"/>
    <dgm:cxn modelId="{29094C63-80B5-4E46-ABEB-00D88DE82521}" type="presParOf" srcId="{F69811AE-8938-4849-97E9-87545111354E}" destId="{283A2B86-1428-43C5-B7B9-553C8AD291DE}" srcOrd="2" destOrd="0" presId="urn:diagrams.loki3.com/BracketList"/>
    <dgm:cxn modelId="{DB884628-AB30-4459-9DCB-A530515BD3C2}" type="presParOf" srcId="{F69811AE-8938-4849-97E9-87545111354E}" destId="{383A1CE6-D159-4E30-BDF1-B4C926CE2ED1}"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AC34CA-F7B8-4DF3-A8D7-29CC39D3E4C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A61ED6B-416E-47B9-A4FA-D458E6F78E86}">
      <dgm:prSet phldrT="[Text]" custT="1"/>
      <dgm:spPr/>
      <dgm:t>
        <a:bodyPr/>
        <a:lstStyle/>
        <a:p>
          <a:r>
            <a:rPr lang="en-US" sz="2000" dirty="0"/>
            <a:t>Student Disciplinary Action Summary</a:t>
          </a:r>
        </a:p>
      </dgm:t>
    </dgm:pt>
    <dgm:pt modelId="{0D379B4C-79C4-408C-AFA3-29C91E718068}" type="parTrans" cxnId="{9CEA28EC-5BAB-46FE-83AA-7258FE24A770}">
      <dgm:prSet/>
      <dgm:spPr/>
      <dgm:t>
        <a:bodyPr/>
        <a:lstStyle/>
        <a:p>
          <a:endParaRPr lang="en-US"/>
        </a:p>
      </dgm:t>
    </dgm:pt>
    <dgm:pt modelId="{205187AE-5451-4625-A91D-B92B79B7DAFD}" type="sibTrans" cxnId="{9CEA28EC-5BAB-46FE-83AA-7258FE24A770}">
      <dgm:prSet/>
      <dgm:spPr/>
      <dgm:t>
        <a:bodyPr/>
        <a:lstStyle/>
        <a:p>
          <a:endParaRPr lang="en-US"/>
        </a:p>
      </dgm:t>
    </dgm:pt>
    <dgm:pt modelId="{3C7B3B6A-1FF3-489B-83F6-021A50CC585E}">
      <dgm:prSet phldrT="[Text]" custT="1"/>
      <dgm:spPr/>
      <dgm:t>
        <a:bodyPr/>
        <a:lstStyle/>
        <a:p>
          <a:r>
            <a:rPr lang="en-US" sz="2000" dirty="0"/>
            <a:t>Campus ID of Accountability Roster</a:t>
          </a:r>
        </a:p>
      </dgm:t>
    </dgm:pt>
    <dgm:pt modelId="{9801CB26-C1A2-4A76-85FF-50C9B2FCBFB2}" type="parTrans" cxnId="{13E4685F-E220-405E-88FE-0D56BE8A9DAA}">
      <dgm:prSet/>
      <dgm:spPr/>
      <dgm:t>
        <a:bodyPr/>
        <a:lstStyle/>
        <a:p>
          <a:endParaRPr lang="en-US"/>
        </a:p>
      </dgm:t>
    </dgm:pt>
    <dgm:pt modelId="{0D88C0FD-F067-4380-83B9-D15B437E5E95}" type="sibTrans" cxnId="{13E4685F-E220-405E-88FE-0D56BE8A9DAA}">
      <dgm:prSet/>
      <dgm:spPr/>
      <dgm:t>
        <a:bodyPr/>
        <a:lstStyle/>
        <a:p>
          <a:endParaRPr lang="en-US"/>
        </a:p>
      </dgm:t>
    </dgm:pt>
    <dgm:pt modelId="{803C8BD3-A9F9-4C05-A0A4-8F68B9DDBAD2}" type="pres">
      <dgm:prSet presAssocID="{6AAC34CA-F7B8-4DF3-A8D7-29CC39D3E4C9}" presName="linear" presStyleCnt="0">
        <dgm:presLayoutVars>
          <dgm:dir/>
          <dgm:animLvl val="lvl"/>
          <dgm:resizeHandles val="exact"/>
        </dgm:presLayoutVars>
      </dgm:prSet>
      <dgm:spPr/>
    </dgm:pt>
    <dgm:pt modelId="{0FC260FD-E0E6-4B96-9E44-27F6153A3DED}" type="pres">
      <dgm:prSet presAssocID="{3A61ED6B-416E-47B9-A4FA-D458E6F78E86}" presName="parentLin" presStyleCnt="0"/>
      <dgm:spPr/>
    </dgm:pt>
    <dgm:pt modelId="{C09B3D56-7B01-4720-AE7C-7BCF5E52AA57}" type="pres">
      <dgm:prSet presAssocID="{3A61ED6B-416E-47B9-A4FA-D458E6F78E86}" presName="parentLeftMargin" presStyleLbl="node1" presStyleIdx="0" presStyleCnt="2"/>
      <dgm:spPr/>
    </dgm:pt>
    <dgm:pt modelId="{A8207545-5049-4E88-B13E-2A7071355E3C}" type="pres">
      <dgm:prSet presAssocID="{3A61ED6B-416E-47B9-A4FA-D458E6F78E86}" presName="parentText" presStyleLbl="node1" presStyleIdx="0" presStyleCnt="2">
        <dgm:presLayoutVars>
          <dgm:chMax val="0"/>
          <dgm:bulletEnabled val="1"/>
        </dgm:presLayoutVars>
      </dgm:prSet>
      <dgm:spPr/>
    </dgm:pt>
    <dgm:pt modelId="{D441C602-31D9-4075-969B-2229D1A17E68}" type="pres">
      <dgm:prSet presAssocID="{3A61ED6B-416E-47B9-A4FA-D458E6F78E86}" presName="negativeSpace" presStyleCnt="0"/>
      <dgm:spPr/>
    </dgm:pt>
    <dgm:pt modelId="{90A4ACCA-1932-4B0D-A7C4-3B615E555C63}" type="pres">
      <dgm:prSet presAssocID="{3A61ED6B-416E-47B9-A4FA-D458E6F78E86}" presName="childText" presStyleLbl="conFgAcc1" presStyleIdx="0" presStyleCnt="2" custLinFactNeighborY="-48589">
        <dgm:presLayoutVars>
          <dgm:bulletEnabled val="1"/>
        </dgm:presLayoutVars>
      </dgm:prSet>
      <dgm:spPr/>
    </dgm:pt>
    <dgm:pt modelId="{4B249FDD-73DC-4039-928B-84FF176258F6}" type="pres">
      <dgm:prSet presAssocID="{205187AE-5451-4625-A91D-B92B79B7DAFD}" presName="spaceBetweenRectangles" presStyleCnt="0"/>
      <dgm:spPr/>
    </dgm:pt>
    <dgm:pt modelId="{3CC76E93-0453-484D-98C0-DF2364B16A38}" type="pres">
      <dgm:prSet presAssocID="{3C7B3B6A-1FF3-489B-83F6-021A50CC585E}" presName="parentLin" presStyleCnt="0"/>
      <dgm:spPr/>
    </dgm:pt>
    <dgm:pt modelId="{7719BD48-E38D-41AD-B650-1C8021CE611F}" type="pres">
      <dgm:prSet presAssocID="{3C7B3B6A-1FF3-489B-83F6-021A50CC585E}" presName="parentLeftMargin" presStyleLbl="node1" presStyleIdx="0" presStyleCnt="2"/>
      <dgm:spPr/>
    </dgm:pt>
    <dgm:pt modelId="{73B277EB-6425-4F13-B7CC-25D919547915}" type="pres">
      <dgm:prSet presAssocID="{3C7B3B6A-1FF3-489B-83F6-021A50CC585E}" presName="parentText" presStyleLbl="node1" presStyleIdx="1" presStyleCnt="2">
        <dgm:presLayoutVars>
          <dgm:chMax val="0"/>
          <dgm:bulletEnabled val="1"/>
        </dgm:presLayoutVars>
      </dgm:prSet>
      <dgm:spPr/>
    </dgm:pt>
    <dgm:pt modelId="{706483B8-D116-4243-8237-F0C5FB3BF36D}" type="pres">
      <dgm:prSet presAssocID="{3C7B3B6A-1FF3-489B-83F6-021A50CC585E}" presName="negativeSpace" presStyleCnt="0"/>
      <dgm:spPr/>
    </dgm:pt>
    <dgm:pt modelId="{950466FA-3B3E-4354-B9B8-0233BB78E232}" type="pres">
      <dgm:prSet presAssocID="{3C7B3B6A-1FF3-489B-83F6-021A50CC585E}" presName="childText" presStyleLbl="conFgAcc1" presStyleIdx="1" presStyleCnt="2">
        <dgm:presLayoutVars>
          <dgm:bulletEnabled val="1"/>
        </dgm:presLayoutVars>
      </dgm:prSet>
      <dgm:spPr/>
    </dgm:pt>
  </dgm:ptLst>
  <dgm:cxnLst>
    <dgm:cxn modelId="{C3EBB500-58AA-4AB9-BC77-50A143CECEFA}" type="presOf" srcId="{3A61ED6B-416E-47B9-A4FA-D458E6F78E86}" destId="{C09B3D56-7B01-4720-AE7C-7BCF5E52AA57}" srcOrd="0" destOrd="0" presId="urn:microsoft.com/office/officeart/2005/8/layout/list1"/>
    <dgm:cxn modelId="{DC150B29-0862-4F70-BEEF-7D6706BA3CFD}" type="presOf" srcId="{3C7B3B6A-1FF3-489B-83F6-021A50CC585E}" destId="{7719BD48-E38D-41AD-B650-1C8021CE611F}" srcOrd="0" destOrd="0" presId="urn:microsoft.com/office/officeart/2005/8/layout/list1"/>
    <dgm:cxn modelId="{13E4685F-E220-405E-88FE-0D56BE8A9DAA}" srcId="{6AAC34CA-F7B8-4DF3-A8D7-29CC39D3E4C9}" destId="{3C7B3B6A-1FF3-489B-83F6-021A50CC585E}" srcOrd="1" destOrd="0" parTransId="{9801CB26-C1A2-4A76-85FF-50C9B2FCBFB2}" sibTransId="{0D88C0FD-F067-4380-83B9-D15B437E5E95}"/>
    <dgm:cxn modelId="{602E5359-3AE3-4369-B54A-11578C1EA75E}" type="presOf" srcId="{3C7B3B6A-1FF3-489B-83F6-021A50CC585E}" destId="{73B277EB-6425-4F13-B7CC-25D919547915}" srcOrd="1" destOrd="0" presId="urn:microsoft.com/office/officeart/2005/8/layout/list1"/>
    <dgm:cxn modelId="{CDA0D680-79D6-4EBB-9630-D1481243A5B6}" type="presOf" srcId="{6AAC34CA-F7B8-4DF3-A8D7-29CC39D3E4C9}" destId="{803C8BD3-A9F9-4C05-A0A4-8F68B9DDBAD2}" srcOrd="0" destOrd="0" presId="urn:microsoft.com/office/officeart/2005/8/layout/list1"/>
    <dgm:cxn modelId="{A3C6D78D-409A-4C83-829B-A0850361ABC2}" type="presOf" srcId="{3A61ED6B-416E-47B9-A4FA-D458E6F78E86}" destId="{A8207545-5049-4E88-B13E-2A7071355E3C}" srcOrd="1" destOrd="0" presId="urn:microsoft.com/office/officeart/2005/8/layout/list1"/>
    <dgm:cxn modelId="{9CEA28EC-5BAB-46FE-83AA-7258FE24A770}" srcId="{6AAC34CA-F7B8-4DF3-A8D7-29CC39D3E4C9}" destId="{3A61ED6B-416E-47B9-A4FA-D458E6F78E86}" srcOrd="0" destOrd="0" parTransId="{0D379B4C-79C4-408C-AFA3-29C91E718068}" sibTransId="{205187AE-5451-4625-A91D-B92B79B7DAFD}"/>
    <dgm:cxn modelId="{0032E056-0E26-457A-94B9-6F43F8FE1D02}" type="presParOf" srcId="{803C8BD3-A9F9-4C05-A0A4-8F68B9DDBAD2}" destId="{0FC260FD-E0E6-4B96-9E44-27F6153A3DED}" srcOrd="0" destOrd="0" presId="urn:microsoft.com/office/officeart/2005/8/layout/list1"/>
    <dgm:cxn modelId="{56746D7C-C7E1-4522-898A-CE42FCCCCD1A}" type="presParOf" srcId="{0FC260FD-E0E6-4B96-9E44-27F6153A3DED}" destId="{C09B3D56-7B01-4720-AE7C-7BCF5E52AA57}" srcOrd="0" destOrd="0" presId="urn:microsoft.com/office/officeart/2005/8/layout/list1"/>
    <dgm:cxn modelId="{8C44120E-2F26-4B67-B10C-CC47E5F2D12A}" type="presParOf" srcId="{0FC260FD-E0E6-4B96-9E44-27F6153A3DED}" destId="{A8207545-5049-4E88-B13E-2A7071355E3C}" srcOrd="1" destOrd="0" presId="urn:microsoft.com/office/officeart/2005/8/layout/list1"/>
    <dgm:cxn modelId="{6EC00FF3-7F91-417A-A616-6D996C6DD63A}" type="presParOf" srcId="{803C8BD3-A9F9-4C05-A0A4-8F68B9DDBAD2}" destId="{D441C602-31D9-4075-969B-2229D1A17E68}" srcOrd="1" destOrd="0" presId="urn:microsoft.com/office/officeart/2005/8/layout/list1"/>
    <dgm:cxn modelId="{A6D46DEE-1475-4523-B4AB-358712242969}" type="presParOf" srcId="{803C8BD3-A9F9-4C05-A0A4-8F68B9DDBAD2}" destId="{90A4ACCA-1932-4B0D-A7C4-3B615E555C63}" srcOrd="2" destOrd="0" presId="urn:microsoft.com/office/officeart/2005/8/layout/list1"/>
    <dgm:cxn modelId="{2CD0792E-21F1-4950-A98A-FEF8EAECB433}" type="presParOf" srcId="{803C8BD3-A9F9-4C05-A0A4-8F68B9DDBAD2}" destId="{4B249FDD-73DC-4039-928B-84FF176258F6}" srcOrd="3" destOrd="0" presId="urn:microsoft.com/office/officeart/2005/8/layout/list1"/>
    <dgm:cxn modelId="{A4AF1F1F-6EF2-4109-B29D-BB2F2B4D91BC}" type="presParOf" srcId="{803C8BD3-A9F9-4C05-A0A4-8F68B9DDBAD2}" destId="{3CC76E93-0453-484D-98C0-DF2364B16A38}" srcOrd="4" destOrd="0" presId="urn:microsoft.com/office/officeart/2005/8/layout/list1"/>
    <dgm:cxn modelId="{ED70D490-4BA1-4A59-BF85-4E988FD952AF}" type="presParOf" srcId="{3CC76E93-0453-484D-98C0-DF2364B16A38}" destId="{7719BD48-E38D-41AD-B650-1C8021CE611F}" srcOrd="0" destOrd="0" presId="urn:microsoft.com/office/officeart/2005/8/layout/list1"/>
    <dgm:cxn modelId="{743E6D55-DD52-45E1-8B7D-8F0D3C4F8C0D}" type="presParOf" srcId="{3CC76E93-0453-484D-98C0-DF2364B16A38}" destId="{73B277EB-6425-4F13-B7CC-25D919547915}" srcOrd="1" destOrd="0" presId="urn:microsoft.com/office/officeart/2005/8/layout/list1"/>
    <dgm:cxn modelId="{704746F0-3856-4EBC-8E8E-E52C0D44371F}" type="presParOf" srcId="{803C8BD3-A9F9-4C05-A0A4-8F68B9DDBAD2}" destId="{706483B8-D116-4243-8237-F0C5FB3BF36D}" srcOrd="5" destOrd="0" presId="urn:microsoft.com/office/officeart/2005/8/layout/list1"/>
    <dgm:cxn modelId="{4C8DC885-1273-4C00-8A3B-7F3C60F4CB9D}" type="presParOf" srcId="{803C8BD3-A9F9-4C05-A0A4-8F68B9DDBAD2}" destId="{950466FA-3B3E-4354-B9B8-0233BB78E23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6CE7C81-21FC-445A-A7BE-4D087AAF384C}" type="doc">
      <dgm:prSet loTypeId="urn:microsoft.com/office/officeart/2005/8/layout/process4" loCatId="process" qsTypeId="urn:microsoft.com/office/officeart/2005/8/quickstyle/simple2" qsCatId="simple" csTypeId="urn:microsoft.com/office/officeart/2005/8/colors/accent3_2" csCatId="accent3"/>
      <dgm:spPr/>
      <dgm:t>
        <a:bodyPr/>
        <a:lstStyle/>
        <a:p>
          <a:endParaRPr lang="en-US"/>
        </a:p>
      </dgm:t>
    </dgm:pt>
    <dgm:pt modelId="{F6A7C2D1-85A4-40F3-B33C-D6CA2B349320}">
      <dgm:prSet/>
      <dgm:spPr/>
      <dgm:t>
        <a:bodyPr/>
        <a:lstStyle/>
        <a:p>
          <a:r>
            <a:rPr lang="en-US" dirty="0"/>
            <a:t>Discipline Referral Form</a:t>
          </a:r>
        </a:p>
      </dgm:t>
    </dgm:pt>
    <dgm:pt modelId="{589518CB-8A2F-4F32-9947-FD2D1EBC767B}" type="parTrans" cxnId="{6B0962CC-804A-4B74-8E75-EF322B07E608}">
      <dgm:prSet/>
      <dgm:spPr/>
      <dgm:t>
        <a:bodyPr/>
        <a:lstStyle/>
        <a:p>
          <a:endParaRPr lang="en-US"/>
        </a:p>
      </dgm:t>
    </dgm:pt>
    <dgm:pt modelId="{19D76D67-9A83-4BB0-A2CB-1435FAD4498A}" type="sibTrans" cxnId="{6B0962CC-804A-4B74-8E75-EF322B07E608}">
      <dgm:prSet/>
      <dgm:spPr/>
      <dgm:t>
        <a:bodyPr/>
        <a:lstStyle/>
        <a:p>
          <a:endParaRPr lang="en-US"/>
        </a:p>
      </dgm:t>
    </dgm:pt>
    <dgm:pt modelId="{DBD019E8-580A-4B5F-ADD3-CF000E71A82B}">
      <dgm:prSet custT="1"/>
      <dgm:spPr/>
      <dgm:t>
        <a:bodyPr/>
        <a:lstStyle/>
        <a:p>
          <a:r>
            <a:rPr lang="en-US" sz="1800" dirty="0"/>
            <a:t>Original must remain in discipline folder</a:t>
          </a:r>
        </a:p>
      </dgm:t>
    </dgm:pt>
    <dgm:pt modelId="{67B78BA8-E601-44AD-83AA-D12953742D73}" type="parTrans" cxnId="{201D6D6C-953F-433C-AFD1-7CC7C1EA9D9D}">
      <dgm:prSet/>
      <dgm:spPr/>
      <dgm:t>
        <a:bodyPr/>
        <a:lstStyle/>
        <a:p>
          <a:endParaRPr lang="en-US"/>
        </a:p>
      </dgm:t>
    </dgm:pt>
    <dgm:pt modelId="{1CD18C6E-EB43-4543-9D0C-CF0C27765704}" type="sibTrans" cxnId="{201D6D6C-953F-433C-AFD1-7CC7C1EA9D9D}">
      <dgm:prSet/>
      <dgm:spPr/>
      <dgm:t>
        <a:bodyPr/>
        <a:lstStyle/>
        <a:p>
          <a:endParaRPr lang="en-US"/>
        </a:p>
      </dgm:t>
    </dgm:pt>
    <dgm:pt modelId="{C7A24EC3-6E7B-4A0A-AC47-BC016BD7D17C}">
      <dgm:prSet/>
      <dgm:spPr/>
      <dgm:t>
        <a:bodyPr/>
        <a:lstStyle/>
        <a:p>
          <a:r>
            <a:rPr lang="en-US" dirty="0"/>
            <a:t>In-school parent notification </a:t>
          </a:r>
        </a:p>
      </dgm:t>
    </dgm:pt>
    <dgm:pt modelId="{77A9ED43-4BDC-41D2-94AD-9660B431B5A4}" type="parTrans" cxnId="{4E424DE3-C668-4318-A3B4-F8DE4733018D}">
      <dgm:prSet/>
      <dgm:spPr/>
      <dgm:t>
        <a:bodyPr/>
        <a:lstStyle/>
        <a:p>
          <a:endParaRPr lang="en-US"/>
        </a:p>
      </dgm:t>
    </dgm:pt>
    <dgm:pt modelId="{5616F77C-FD4D-4B71-A14A-110F02DA7DE0}" type="sibTrans" cxnId="{4E424DE3-C668-4318-A3B4-F8DE4733018D}">
      <dgm:prSet/>
      <dgm:spPr/>
      <dgm:t>
        <a:bodyPr/>
        <a:lstStyle/>
        <a:p>
          <a:endParaRPr lang="en-US"/>
        </a:p>
      </dgm:t>
    </dgm:pt>
    <dgm:pt modelId="{332730C0-5A79-423F-94C7-D4E9D680D92B}">
      <dgm:prSet custT="1"/>
      <dgm:spPr/>
      <dgm:t>
        <a:bodyPr/>
        <a:lstStyle/>
        <a:p>
          <a:r>
            <a:rPr lang="en-US" sz="1400" dirty="0"/>
            <a:t>Addressed to parent</a:t>
          </a:r>
        </a:p>
      </dgm:t>
    </dgm:pt>
    <dgm:pt modelId="{3891B6C9-142E-4859-8F3B-38851FE7186B}" type="parTrans" cxnId="{206F635E-9C6C-4655-852B-5BC68B5A602B}">
      <dgm:prSet/>
      <dgm:spPr/>
      <dgm:t>
        <a:bodyPr/>
        <a:lstStyle/>
        <a:p>
          <a:endParaRPr lang="en-US"/>
        </a:p>
      </dgm:t>
    </dgm:pt>
    <dgm:pt modelId="{CB664169-A6AF-4404-AB2F-13582D37FE0E}" type="sibTrans" cxnId="{206F635E-9C6C-4655-852B-5BC68B5A602B}">
      <dgm:prSet/>
      <dgm:spPr/>
      <dgm:t>
        <a:bodyPr/>
        <a:lstStyle/>
        <a:p>
          <a:endParaRPr lang="en-US"/>
        </a:p>
      </dgm:t>
    </dgm:pt>
    <dgm:pt modelId="{148FBA5E-8FC2-4DDB-B418-E1E36B034FC7}">
      <dgm:prSet custT="1"/>
      <dgm:spPr/>
      <dgm:t>
        <a:bodyPr/>
        <a:lstStyle/>
        <a:p>
          <a:r>
            <a:rPr lang="en-US" sz="1200" dirty="0"/>
            <a:t>Signed and dated by administrator</a:t>
          </a:r>
        </a:p>
      </dgm:t>
    </dgm:pt>
    <dgm:pt modelId="{3A0B562F-DAF7-4F34-B7A3-310CB2DE8F52}" type="parTrans" cxnId="{AB641DB2-9E97-42CC-87ED-22051F18101C}">
      <dgm:prSet/>
      <dgm:spPr/>
      <dgm:t>
        <a:bodyPr/>
        <a:lstStyle/>
        <a:p>
          <a:endParaRPr lang="en-US"/>
        </a:p>
      </dgm:t>
    </dgm:pt>
    <dgm:pt modelId="{75DCA4CD-DD92-40B5-82BD-C7FC4BBA9862}" type="sibTrans" cxnId="{AB641DB2-9E97-42CC-87ED-22051F18101C}">
      <dgm:prSet/>
      <dgm:spPr/>
      <dgm:t>
        <a:bodyPr/>
        <a:lstStyle/>
        <a:p>
          <a:endParaRPr lang="en-US"/>
        </a:p>
      </dgm:t>
    </dgm:pt>
    <dgm:pt modelId="{005A8796-8FF8-487F-A8F2-9B133EC6BC59}">
      <dgm:prSet/>
      <dgm:spPr/>
      <dgm:t>
        <a:bodyPr/>
        <a:lstStyle/>
        <a:p>
          <a:r>
            <a:rPr lang="en-US" dirty="0"/>
            <a:t>Include description of the offense</a:t>
          </a:r>
        </a:p>
      </dgm:t>
    </dgm:pt>
    <dgm:pt modelId="{D0B7A49E-B8EB-465B-8946-D8952DBC6CE9}" type="parTrans" cxnId="{EE08F76A-783D-4771-AADF-7FFD2027A63C}">
      <dgm:prSet/>
      <dgm:spPr/>
      <dgm:t>
        <a:bodyPr/>
        <a:lstStyle/>
        <a:p>
          <a:endParaRPr lang="en-US"/>
        </a:p>
      </dgm:t>
    </dgm:pt>
    <dgm:pt modelId="{B154D93B-E28E-4F9E-A204-FAA009BB72C1}" type="sibTrans" cxnId="{EE08F76A-783D-4771-AADF-7FFD2027A63C}">
      <dgm:prSet/>
      <dgm:spPr/>
      <dgm:t>
        <a:bodyPr/>
        <a:lstStyle/>
        <a:p>
          <a:endParaRPr lang="en-US"/>
        </a:p>
      </dgm:t>
    </dgm:pt>
    <dgm:pt modelId="{68E8E730-60F9-4C7A-A128-19FE15549EF0}">
      <dgm:prSet/>
      <dgm:spPr/>
      <dgm:t>
        <a:bodyPr/>
        <a:lstStyle/>
        <a:p>
          <a:r>
            <a:rPr lang="en-US" dirty="0"/>
            <a:t>Include action(s) taken</a:t>
          </a:r>
        </a:p>
      </dgm:t>
    </dgm:pt>
    <dgm:pt modelId="{0B78976F-B840-4D07-9C7F-F36E75F8E2B3}" type="parTrans" cxnId="{60015B33-65B7-4E07-81EC-856D7C6026A0}">
      <dgm:prSet/>
      <dgm:spPr/>
      <dgm:t>
        <a:bodyPr/>
        <a:lstStyle/>
        <a:p>
          <a:endParaRPr lang="en-US"/>
        </a:p>
      </dgm:t>
    </dgm:pt>
    <dgm:pt modelId="{488078F2-C344-408A-8846-5B0C2C7A8833}" type="sibTrans" cxnId="{60015B33-65B7-4E07-81EC-856D7C6026A0}">
      <dgm:prSet/>
      <dgm:spPr/>
      <dgm:t>
        <a:bodyPr/>
        <a:lstStyle/>
        <a:p>
          <a:endParaRPr lang="en-US"/>
        </a:p>
      </dgm:t>
    </dgm:pt>
    <dgm:pt modelId="{564A3262-80D6-4E9A-AC46-A043AFEF411D}">
      <dgm:prSet/>
      <dgm:spPr/>
      <dgm:t>
        <a:bodyPr/>
        <a:lstStyle/>
        <a:p>
          <a:r>
            <a:rPr lang="en-US" dirty="0"/>
            <a:t>Include dates and number of days</a:t>
          </a:r>
        </a:p>
      </dgm:t>
    </dgm:pt>
    <dgm:pt modelId="{4FA14BAC-9E66-4C9C-AC38-703601A8BB46}" type="parTrans" cxnId="{6E69B568-A773-42BB-B3BF-794FCE3A4F0E}">
      <dgm:prSet/>
      <dgm:spPr/>
      <dgm:t>
        <a:bodyPr/>
        <a:lstStyle/>
        <a:p>
          <a:endParaRPr lang="en-US"/>
        </a:p>
      </dgm:t>
    </dgm:pt>
    <dgm:pt modelId="{89974916-35E5-4671-9C0C-04A05C19AAC3}" type="sibTrans" cxnId="{6E69B568-A773-42BB-B3BF-794FCE3A4F0E}">
      <dgm:prSet/>
      <dgm:spPr/>
      <dgm:t>
        <a:bodyPr/>
        <a:lstStyle/>
        <a:p>
          <a:endParaRPr lang="en-US"/>
        </a:p>
      </dgm:t>
    </dgm:pt>
    <dgm:pt modelId="{D40B5D9D-297E-4BAD-B67A-6E3907D6EC3D}" type="pres">
      <dgm:prSet presAssocID="{F6CE7C81-21FC-445A-A7BE-4D087AAF384C}" presName="Name0" presStyleCnt="0">
        <dgm:presLayoutVars>
          <dgm:dir/>
          <dgm:animLvl val="lvl"/>
          <dgm:resizeHandles val="exact"/>
        </dgm:presLayoutVars>
      </dgm:prSet>
      <dgm:spPr/>
    </dgm:pt>
    <dgm:pt modelId="{D2E3DDDA-2831-4063-8262-CC40E8240872}" type="pres">
      <dgm:prSet presAssocID="{C7A24EC3-6E7B-4A0A-AC47-BC016BD7D17C}" presName="boxAndChildren" presStyleCnt="0"/>
      <dgm:spPr/>
    </dgm:pt>
    <dgm:pt modelId="{C2C5669E-3E58-4E10-B7F4-87B2C6894232}" type="pres">
      <dgm:prSet presAssocID="{C7A24EC3-6E7B-4A0A-AC47-BC016BD7D17C}" presName="parentTextBox" presStyleLbl="node1" presStyleIdx="0" presStyleCnt="2"/>
      <dgm:spPr/>
    </dgm:pt>
    <dgm:pt modelId="{36FFF437-C0A9-4476-9D92-8586E4FB521B}" type="pres">
      <dgm:prSet presAssocID="{C7A24EC3-6E7B-4A0A-AC47-BC016BD7D17C}" presName="entireBox" presStyleLbl="node1" presStyleIdx="0" presStyleCnt="2"/>
      <dgm:spPr/>
    </dgm:pt>
    <dgm:pt modelId="{7136EADB-E3F7-4C30-ABA0-55D3BED2F2AD}" type="pres">
      <dgm:prSet presAssocID="{C7A24EC3-6E7B-4A0A-AC47-BC016BD7D17C}" presName="descendantBox" presStyleCnt="0"/>
      <dgm:spPr/>
    </dgm:pt>
    <dgm:pt modelId="{191A43D9-D9C0-4243-9109-6596B70E4390}" type="pres">
      <dgm:prSet presAssocID="{332730C0-5A79-423F-94C7-D4E9D680D92B}" presName="childTextBox" presStyleLbl="fgAccFollowNode1" presStyleIdx="0" presStyleCnt="6">
        <dgm:presLayoutVars>
          <dgm:bulletEnabled val="1"/>
        </dgm:presLayoutVars>
      </dgm:prSet>
      <dgm:spPr/>
    </dgm:pt>
    <dgm:pt modelId="{EF0A99BE-B3E9-4F5C-8A1E-AE5E557CFCB3}" type="pres">
      <dgm:prSet presAssocID="{148FBA5E-8FC2-4DDB-B418-E1E36B034FC7}" presName="childTextBox" presStyleLbl="fgAccFollowNode1" presStyleIdx="1" presStyleCnt="6">
        <dgm:presLayoutVars>
          <dgm:bulletEnabled val="1"/>
        </dgm:presLayoutVars>
      </dgm:prSet>
      <dgm:spPr/>
    </dgm:pt>
    <dgm:pt modelId="{27F18E02-BEC0-4ABE-9058-B328D5394E1A}" type="pres">
      <dgm:prSet presAssocID="{005A8796-8FF8-487F-A8F2-9B133EC6BC59}" presName="childTextBox" presStyleLbl="fgAccFollowNode1" presStyleIdx="2" presStyleCnt="6">
        <dgm:presLayoutVars>
          <dgm:bulletEnabled val="1"/>
        </dgm:presLayoutVars>
      </dgm:prSet>
      <dgm:spPr/>
    </dgm:pt>
    <dgm:pt modelId="{5D9ACFDF-DB4A-42BA-806F-E77655205EBA}" type="pres">
      <dgm:prSet presAssocID="{68E8E730-60F9-4C7A-A128-19FE15549EF0}" presName="childTextBox" presStyleLbl="fgAccFollowNode1" presStyleIdx="3" presStyleCnt="6">
        <dgm:presLayoutVars>
          <dgm:bulletEnabled val="1"/>
        </dgm:presLayoutVars>
      </dgm:prSet>
      <dgm:spPr/>
    </dgm:pt>
    <dgm:pt modelId="{957427FB-A27E-48B0-BB02-86F1C1A1E046}" type="pres">
      <dgm:prSet presAssocID="{564A3262-80D6-4E9A-AC46-A043AFEF411D}" presName="childTextBox" presStyleLbl="fgAccFollowNode1" presStyleIdx="4" presStyleCnt="6">
        <dgm:presLayoutVars>
          <dgm:bulletEnabled val="1"/>
        </dgm:presLayoutVars>
      </dgm:prSet>
      <dgm:spPr/>
    </dgm:pt>
    <dgm:pt modelId="{37755B91-9AC9-4DE8-AF96-51C01F9BE082}" type="pres">
      <dgm:prSet presAssocID="{19D76D67-9A83-4BB0-A2CB-1435FAD4498A}" presName="sp" presStyleCnt="0"/>
      <dgm:spPr/>
    </dgm:pt>
    <dgm:pt modelId="{D90FB1BC-AC92-46F5-86CF-A5AE9462E5D3}" type="pres">
      <dgm:prSet presAssocID="{F6A7C2D1-85A4-40F3-B33C-D6CA2B349320}" presName="arrowAndChildren" presStyleCnt="0"/>
      <dgm:spPr/>
    </dgm:pt>
    <dgm:pt modelId="{59A2115B-C619-4537-9695-1A9B32831FD0}" type="pres">
      <dgm:prSet presAssocID="{F6A7C2D1-85A4-40F3-B33C-D6CA2B349320}" presName="parentTextArrow" presStyleLbl="node1" presStyleIdx="0" presStyleCnt="2"/>
      <dgm:spPr/>
    </dgm:pt>
    <dgm:pt modelId="{70302780-1A01-49D7-B91C-AD2158C45DE1}" type="pres">
      <dgm:prSet presAssocID="{F6A7C2D1-85A4-40F3-B33C-D6CA2B349320}" presName="arrow" presStyleLbl="node1" presStyleIdx="1" presStyleCnt="2"/>
      <dgm:spPr/>
    </dgm:pt>
    <dgm:pt modelId="{BD3D918F-4D74-42E7-BD3D-ECE9448855DF}" type="pres">
      <dgm:prSet presAssocID="{F6A7C2D1-85A4-40F3-B33C-D6CA2B349320}" presName="descendantArrow" presStyleCnt="0"/>
      <dgm:spPr/>
    </dgm:pt>
    <dgm:pt modelId="{A0BD7116-E3B0-49DA-9147-974282E01EEB}" type="pres">
      <dgm:prSet presAssocID="{DBD019E8-580A-4B5F-ADD3-CF000E71A82B}" presName="childTextArrow" presStyleLbl="fgAccFollowNode1" presStyleIdx="5" presStyleCnt="6">
        <dgm:presLayoutVars>
          <dgm:bulletEnabled val="1"/>
        </dgm:presLayoutVars>
      </dgm:prSet>
      <dgm:spPr/>
    </dgm:pt>
  </dgm:ptLst>
  <dgm:cxnLst>
    <dgm:cxn modelId="{4DA6FC0F-1E75-42EE-A454-6CD2BBF5A46A}" type="presOf" srcId="{F6A7C2D1-85A4-40F3-B33C-D6CA2B349320}" destId="{59A2115B-C619-4537-9695-1A9B32831FD0}" srcOrd="0" destOrd="0" presId="urn:microsoft.com/office/officeart/2005/8/layout/process4"/>
    <dgm:cxn modelId="{6864EB2B-0071-4BC6-BCEE-956395D63AA9}" type="presOf" srcId="{C7A24EC3-6E7B-4A0A-AC47-BC016BD7D17C}" destId="{36FFF437-C0A9-4476-9D92-8586E4FB521B}" srcOrd="1" destOrd="0" presId="urn:microsoft.com/office/officeart/2005/8/layout/process4"/>
    <dgm:cxn modelId="{60015B33-65B7-4E07-81EC-856D7C6026A0}" srcId="{C7A24EC3-6E7B-4A0A-AC47-BC016BD7D17C}" destId="{68E8E730-60F9-4C7A-A128-19FE15549EF0}" srcOrd="3" destOrd="0" parTransId="{0B78976F-B840-4D07-9C7F-F36E75F8E2B3}" sibTransId="{488078F2-C344-408A-8846-5B0C2C7A8833}"/>
    <dgm:cxn modelId="{F2D27F34-A543-44DD-9491-C95F77686146}" type="presOf" srcId="{148FBA5E-8FC2-4DDB-B418-E1E36B034FC7}" destId="{EF0A99BE-B3E9-4F5C-8A1E-AE5E557CFCB3}" srcOrd="0" destOrd="0" presId="urn:microsoft.com/office/officeart/2005/8/layout/process4"/>
    <dgm:cxn modelId="{206F635E-9C6C-4655-852B-5BC68B5A602B}" srcId="{C7A24EC3-6E7B-4A0A-AC47-BC016BD7D17C}" destId="{332730C0-5A79-423F-94C7-D4E9D680D92B}" srcOrd="0" destOrd="0" parTransId="{3891B6C9-142E-4859-8F3B-38851FE7186B}" sibTransId="{CB664169-A6AF-4404-AB2F-13582D37FE0E}"/>
    <dgm:cxn modelId="{77BA0943-5595-4B0D-8630-CED5EC824AE6}" type="presOf" srcId="{332730C0-5A79-423F-94C7-D4E9D680D92B}" destId="{191A43D9-D9C0-4243-9109-6596B70E4390}" srcOrd="0" destOrd="0" presId="urn:microsoft.com/office/officeart/2005/8/layout/process4"/>
    <dgm:cxn modelId="{6E69B568-A773-42BB-B3BF-794FCE3A4F0E}" srcId="{C7A24EC3-6E7B-4A0A-AC47-BC016BD7D17C}" destId="{564A3262-80D6-4E9A-AC46-A043AFEF411D}" srcOrd="4" destOrd="0" parTransId="{4FA14BAC-9E66-4C9C-AC38-703601A8BB46}" sibTransId="{89974916-35E5-4671-9C0C-04A05C19AAC3}"/>
    <dgm:cxn modelId="{71FEE269-C507-453B-929A-C53501DF5D2C}" type="presOf" srcId="{C7A24EC3-6E7B-4A0A-AC47-BC016BD7D17C}" destId="{C2C5669E-3E58-4E10-B7F4-87B2C6894232}" srcOrd="0" destOrd="0" presId="urn:microsoft.com/office/officeart/2005/8/layout/process4"/>
    <dgm:cxn modelId="{EE08F76A-783D-4771-AADF-7FFD2027A63C}" srcId="{C7A24EC3-6E7B-4A0A-AC47-BC016BD7D17C}" destId="{005A8796-8FF8-487F-A8F2-9B133EC6BC59}" srcOrd="2" destOrd="0" parTransId="{D0B7A49E-B8EB-465B-8946-D8952DBC6CE9}" sibTransId="{B154D93B-E28E-4F9E-A204-FAA009BB72C1}"/>
    <dgm:cxn modelId="{201D6D6C-953F-433C-AFD1-7CC7C1EA9D9D}" srcId="{F6A7C2D1-85A4-40F3-B33C-D6CA2B349320}" destId="{DBD019E8-580A-4B5F-ADD3-CF000E71A82B}" srcOrd="0" destOrd="0" parTransId="{67B78BA8-E601-44AD-83AA-D12953742D73}" sibTransId="{1CD18C6E-EB43-4543-9D0C-CF0C27765704}"/>
    <dgm:cxn modelId="{AD0EBE56-9928-4770-AB29-AC3817998AA9}" type="presOf" srcId="{DBD019E8-580A-4B5F-ADD3-CF000E71A82B}" destId="{A0BD7116-E3B0-49DA-9147-974282E01EEB}" srcOrd="0" destOrd="0" presId="urn:microsoft.com/office/officeart/2005/8/layout/process4"/>
    <dgm:cxn modelId="{77FF7E9A-B34A-4827-ACEB-229B72B98CE3}" type="presOf" srcId="{564A3262-80D6-4E9A-AC46-A043AFEF411D}" destId="{957427FB-A27E-48B0-BB02-86F1C1A1E046}" srcOrd="0" destOrd="0" presId="urn:microsoft.com/office/officeart/2005/8/layout/process4"/>
    <dgm:cxn modelId="{DBC18BA8-1CEA-4327-8910-2DCA24566B32}" type="presOf" srcId="{68E8E730-60F9-4C7A-A128-19FE15549EF0}" destId="{5D9ACFDF-DB4A-42BA-806F-E77655205EBA}" srcOrd="0" destOrd="0" presId="urn:microsoft.com/office/officeart/2005/8/layout/process4"/>
    <dgm:cxn modelId="{AB641DB2-9E97-42CC-87ED-22051F18101C}" srcId="{C7A24EC3-6E7B-4A0A-AC47-BC016BD7D17C}" destId="{148FBA5E-8FC2-4DDB-B418-E1E36B034FC7}" srcOrd="1" destOrd="0" parTransId="{3A0B562F-DAF7-4F34-B7A3-310CB2DE8F52}" sibTransId="{75DCA4CD-DD92-40B5-82BD-C7FC4BBA9862}"/>
    <dgm:cxn modelId="{E4A272B4-1255-4DAC-BD72-D6AB4E01EC91}" type="presOf" srcId="{005A8796-8FF8-487F-A8F2-9B133EC6BC59}" destId="{27F18E02-BEC0-4ABE-9058-B328D5394E1A}" srcOrd="0" destOrd="0" presId="urn:microsoft.com/office/officeart/2005/8/layout/process4"/>
    <dgm:cxn modelId="{6B0962CC-804A-4B74-8E75-EF322B07E608}" srcId="{F6CE7C81-21FC-445A-A7BE-4D087AAF384C}" destId="{F6A7C2D1-85A4-40F3-B33C-D6CA2B349320}" srcOrd="0" destOrd="0" parTransId="{589518CB-8A2F-4F32-9947-FD2D1EBC767B}" sibTransId="{19D76D67-9A83-4BB0-A2CB-1435FAD4498A}"/>
    <dgm:cxn modelId="{5A5759D3-DDF2-4A35-89CF-0FF7D6376B4F}" type="presOf" srcId="{F6A7C2D1-85A4-40F3-B33C-D6CA2B349320}" destId="{70302780-1A01-49D7-B91C-AD2158C45DE1}" srcOrd="1" destOrd="0" presId="urn:microsoft.com/office/officeart/2005/8/layout/process4"/>
    <dgm:cxn modelId="{4E424DE3-C668-4318-A3B4-F8DE4733018D}" srcId="{F6CE7C81-21FC-445A-A7BE-4D087AAF384C}" destId="{C7A24EC3-6E7B-4A0A-AC47-BC016BD7D17C}" srcOrd="1" destOrd="0" parTransId="{77A9ED43-4BDC-41D2-94AD-9660B431B5A4}" sibTransId="{5616F77C-FD4D-4B71-A14A-110F02DA7DE0}"/>
    <dgm:cxn modelId="{00B78FE5-B263-44F8-AAB5-50F736DBF251}" type="presOf" srcId="{F6CE7C81-21FC-445A-A7BE-4D087AAF384C}" destId="{D40B5D9D-297E-4BAD-B67A-6E3907D6EC3D}" srcOrd="0" destOrd="0" presId="urn:microsoft.com/office/officeart/2005/8/layout/process4"/>
    <dgm:cxn modelId="{FBE9330D-8C78-4253-83DA-D287841F0BD6}" type="presParOf" srcId="{D40B5D9D-297E-4BAD-B67A-6E3907D6EC3D}" destId="{D2E3DDDA-2831-4063-8262-CC40E8240872}" srcOrd="0" destOrd="0" presId="urn:microsoft.com/office/officeart/2005/8/layout/process4"/>
    <dgm:cxn modelId="{5696DE33-AF66-44B1-8C4F-ED931CC705A6}" type="presParOf" srcId="{D2E3DDDA-2831-4063-8262-CC40E8240872}" destId="{C2C5669E-3E58-4E10-B7F4-87B2C6894232}" srcOrd="0" destOrd="0" presId="urn:microsoft.com/office/officeart/2005/8/layout/process4"/>
    <dgm:cxn modelId="{91AABF60-E44E-483C-BF3E-7DB989614B45}" type="presParOf" srcId="{D2E3DDDA-2831-4063-8262-CC40E8240872}" destId="{36FFF437-C0A9-4476-9D92-8586E4FB521B}" srcOrd="1" destOrd="0" presId="urn:microsoft.com/office/officeart/2005/8/layout/process4"/>
    <dgm:cxn modelId="{DC99F95D-D4C6-41B7-9A42-226A26B928DE}" type="presParOf" srcId="{D2E3DDDA-2831-4063-8262-CC40E8240872}" destId="{7136EADB-E3F7-4C30-ABA0-55D3BED2F2AD}" srcOrd="2" destOrd="0" presId="urn:microsoft.com/office/officeart/2005/8/layout/process4"/>
    <dgm:cxn modelId="{0F2F7580-CC4F-4377-8C57-0B8123966493}" type="presParOf" srcId="{7136EADB-E3F7-4C30-ABA0-55D3BED2F2AD}" destId="{191A43D9-D9C0-4243-9109-6596B70E4390}" srcOrd="0" destOrd="0" presId="urn:microsoft.com/office/officeart/2005/8/layout/process4"/>
    <dgm:cxn modelId="{24A05912-6A9A-49B6-9972-FEAB7E7AE08C}" type="presParOf" srcId="{7136EADB-E3F7-4C30-ABA0-55D3BED2F2AD}" destId="{EF0A99BE-B3E9-4F5C-8A1E-AE5E557CFCB3}" srcOrd="1" destOrd="0" presId="urn:microsoft.com/office/officeart/2005/8/layout/process4"/>
    <dgm:cxn modelId="{286924B1-0219-44D1-993B-D30A64ECCD39}" type="presParOf" srcId="{7136EADB-E3F7-4C30-ABA0-55D3BED2F2AD}" destId="{27F18E02-BEC0-4ABE-9058-B328D5394E1A}" srcOrd="2" destOrd="0" presId="urn:microsoft.com/office/officeart/2005/8/layout/process4"/>
    <dgm:cxn modelId="{D1F04803-03A7-43AC-89D8-8A3BA3CBCB28}" type="presParOf" srcId="{7136EADB-E3F7-4C30-ABA0-55D3BED2F2AD}" destId="{5D9ACFDF-DB4A-42BA-806F-E77655205EBA}" srcOrd="3" destOrd="0" presId="urn:microsoft.com/office/officeart/2005/8/layout/process4"/>
    <dgm:cxn modelId="{E5817011-FF99-498A-9F49-8A5C0974168F}" type="presParOf" srcId="{7136EADB-E3F7-4C30-ABA0-55D3BED2F2AD}" destId="{957427FB-A27E-48B0-BB02-86F1C1A1E046}" srcOrd="4" destOrd="0" presId="urn:microsoft.com/office/officeart/2005/8/layout/process4"/>
    <dgm:cxn modelId="{9400F4BC-B53B-44E8-97B9-A4C9C69EB656}" type="presParOf" srcId="{D40B5D9D-297E-4BAD-B67A-6E3907D6EC3D}" destId="{37755B91-9AC9-4DE8-AF96-51C01F9BE082}" srcOrd="1" destOrd="0" presId="urn:microsoft.com/office/officeart/2005/8/layout/process4"/>
    <dgm:cxn modelId="{E6EA0C22-A220-4F61-873E-89F5C7458D67}" type="presParOf" srcId="{D40B5D9D-297E-4BAD-B67A-6E3907D6EC3D}" destId="{D90FB1BC-AC92-46F5-86CF-A5AE9462E5D3}" srcOrd="2" destOrd="0" presId="urn:microsoft.com/office/officeart/2005/8/layout/process4"/>
    <dgm:cxn modelId="{ED71EAEB-42C5-4C36-9425-9790B9E7526C}" type="presParOf" srcId="{D90FB1BC-AC92-46F5-86CF-A5AE9462E5D3}" destId="{59A2115B-C619-4537-9695-1A9B32831FD0}" srcOrd="0" destOrd="0" presId="urn:microsoft.com/office/officeart/2005/8/layout/process4"/>
    <dgm:cxn modelId="{C8BED50E-5AD7-4DC8-ABD7-F8E4D5F39754}" type="presParOf" srcId="{D90FB1BC-AC92-46F5-86CF-A5AE9462E5D3}" destId="{70302780-1A01-49D7-B91C-AD2158C45DE1}" srcOrd="1" destOrd="0" presId="urn:microsoft.com/office/officeart/2005/8/layout/process4"/>
    <dgm:cxn modelId="{D14D82DD-057F-4D35-B94D-41EA4AF06909}" type="presParOf" srcId="{D90FB1BC-AC92-46F5-86CF-A5AE9462E5D3}" destId="{BD3D918F-4D74-42E7-BD3D-ECE9448855DF}" srcOrd="2" destOrd="0" presId="urn:microsoft.com/office/officeart/2005/8/layout/process4"/>
    <dgm:cxn modelId="{0EA57E01-7B10-48BA-BE7A-57FCF1EA5DB0}" type="presParOf" srcId="{BD3D918F-4D74-42E7-BD3D-ECE9448855DF}" destId="{A0BD7116-E3B0-49DA-9147-974282E01EE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AD24B1-7D23-4F3D-8272-9B5821EC19CA}" type="doc">
      <dgm:prSet loTypeId="urn:microsoft.com/office/officeart/2005/8/layout/vList5" loCatId="list" qsTypeId="urn:microsoft.com/office/officeart/2005/8/quickstyle/simple2" qsCatId="simple" csTypeId="urn:microsoft.com/office/officeart/2005/8/colors/accent3_2" csCatId="accent3" phldr="1"/>
      <dgm:spPr/>
      <dgm:t>
        <a:bodyPr/>
        <a:lstStyle/>
        <a:p>
          <a:endParaRPr lang="en-US"/>
        </a:p>
      </dgm:t>
    </dgm:pt>
    <dgm:pt modelId="{780C8C4B-1C40-4617-86E9-5842426278FE}">
      <dgm:prSet custT="1"/>
      <dgm:spPr/>
      <dgm:t>
        <a:bodyPr/>
        <a:lstStyle/>
        <a:p>
          <a:r>
            <a:rPr lang="en-US" sz="2400" dirty="0"/>
            <a:t>Discipline Referral Form</a:t>
          </a:r>
        </a:p>
      </dgm:t>
    </dgm:pt>
    <dgm:pt modelId="{8BEE3D13-DD9D-4439-B0EF-AE97CBD1C2F9}" type="parTrans" cxnId="{5A82CEA5-7C12-4215-962D-13765D5C258B}">
      <dgm:prSet/>
      <dgm:spPr/>
      <dgm:t>
        <a:bodyPr/>
        <a:lstStyle/>
        <a:p>
          <a:endParaRPr lang="en-US"/>
        </a:p>
      </dgm:t>
    </dgm:pt>
    <dgm:pt modelId="{0CF13805-4E9B-4BF0-97EC-3B54F13D741B}" type="sibTrans" cxnId="{5A82CEA5-7C12-4215-962D-13765D5C258B}">
      <dgm:prSet/>
      <dgm:spPr/>
      <dgm:t>
        <a:bodyPr/>
        <a:lstStyle/>
        <a:p>
          <a:endParaRPr lang="en-US"/>
        </a:p>
      </dgm:t>
    </dgm:pt>
    <dgm:pt modelId="{745A15FD-0286-4439-9EB2-023CC0D301F0}">
      <dgm:prSet custT="1"/>
      <dgm:spPr/>
      <dgm:t>
        <a:bodyPr/>
        <a:lstStyle/>
        <a:p>
          <a:r>
            <a:rPr lang="en-US" sz="2400" dirty="0"/>
            <a:t>Original must remain in discipline folder</a:t>
          </a:r>
        </a:p>
      </dgm:t>
    </dgm:pt>
    <dgm:pt modelId="{F60F6314-4A7F-40F0-8D75-6858380383EC}" type="parTrans" cxnId="{788C1945-B8BA-4FCB-B2B4-94E81192F168}">
      <dgm:prSet/>
      <dgm:spPr/>
      <dgm:t>
        <a:bodyPr/>
        <a:lstStyle/>
        <a:p>
          <a:endParaRPr lang="en-US"/>
        </a:p>
      </dgm:t>
    </dgm:pt>
    <dgm:pt modelId="{5C9E59AC-37CE-4CDE-9931-240AA87F5500}" type="sibTrans" cxnId="{788C1945-B8BA-4FCB-B2B4-94E81192F168}">
      <dgm:prSet/>
      <dgm:spPr/>
      <dgm:t>
        <a:bodyPr/>
        <a:lstStyle/>
        <a:p>
          <a:endParaRPr lang="en-US"/>
        </a:p>
      </dgm:t>
    </dgm:pt>
    <dgm:pt modelId="{9D5AC782-F45E-49FB-8BB3-968E859EEEF4}">
      <dgm:prSet custT="1"/>
      <dgm:spPr/>
      <dgm:t>
        <a:bodyPr/>
        <a:lstStyle/>
        <a:p>
          <a:r>
            <a:rPr lang="en-US" sz="2400" dirty="0"/>
            <a:t>Out-of-school parent notification </a:t>
          </a:r>
        </a:p>
      </dgm:t>
    </dgm:pt>
    <dgm:pt modelId="{C5A0A33D-6E87-49D7-92A1-77556FB03AF7}" type="parTrans" cxnId="{C414EE24-9F77-4DED-922B-A07E3EC5AD8C}">
      <dgm:prSet/>
      <dgm:spPr/>
      <dgm:t>
        <a:bodyPr/>
        <a:lstStyle/>
        <a:p>
          <a:endParaRPr lang="en-US"/>
        </a:p>
      </dgm:t>
    </dgm:pt>
    <dgm:pt modelId="{ACF6AE2B-8C52-4D5C-8672-3D9F235CDC02}" type="sibTrans" cxnId="{C414EE24-9F77-4DED-922B-A07E3EC5AD8C}">
      <dgm:prSet/>
      <dgm:spPr/>
      <dgm:t>
        <a:bodyPr/>
        <a:lstStyle/>
        <a:p>
          <a:endParaRPr lang="en-US"/>
        </a:p>
      </dgm:t>
    </dgm:pt>
    <dgm:pt modelId="{95866695-5031-492D-B1FC-503F2F5C5893}">
      <dgm:prSet custT="1"/>
      <dgm:spPr/>
      <dgm:t>
        <a:bodyPr/>
        <a:lstStyle/>
        <a:p>
          <a:r>
            <a:rPr lang="en-US" sz="1800" dirty="0"/>
            <a:t>Addressed to parent</a:t>
          </a:r>
        </a:p>
      </dgm:t>
    </dgm:pt>
    <dgm:pt modelId="{E7FA218D-8A99-4ABE-9F63-081696C854BA}" type="parTrans" cxnId="{25EF0571-D04B-4440-BCBD-F3634B2FB470}">
      <dgm:prSet/>
      <dgm:spPr/>
      <dgm:t>
        <a:bodyPr/>
        <a:lstStyle/>
        <a:p>
          <a:endParaRPr lang="en-US"/>
        </a:p>
      </dgm:t>
    </dgm:pt>
    <dgm:pt modelId="{95210A65-04C0-45AA-9641-A0D8AD4BF9AD}" type="sibTrans" cxnId="{25EF0571-D04B-4440-BCBD-F3634B2FB470}">
      <dgm:prSet/>
      <dgm:spPr/>
      <dgm:t>
        <a:bodyPr/>
        <a:lstStyle/>
        <a:p>
          <a:endParaRPr lang="en-US"/>
        </a:p>
      </dgm:t>
    </dgm:pt>
    <dgm:pt modelId="{A3520F35-2C7D-4C2A-92CE-98D56991E5FC}">
      <dgm:prSet custT="1"/>
      <dgm:spPr/>
      <dgm:t>
        <a:bodyPr/>
        <a:lstStyle/>
        <a:p>
          <a:r>
            <a:rPr lang="en-US" sz="1800" dirty="0"/>
            <a:t>Signed and dated by administrator</a:t>
          </a:r>
        </a:p>
      </dgm:t>
    </dgm:pt>
    <dgm:pt modelId="{8F5CC0ED-5158-4B44-94D2-2DF61D634EC0}" type="parTrans" cxnId="{7679AF15-EA54-4432-8972-D1D7954A069E}">
      <dgm:prSet/>
      <dgm:spPr/>
      <dgm:t>
        <a:bodyPr/>
        <a:lstStyle/>
        <a:p>
          <a:endParaRPr lang="en-US"/>
        </a:p>
      </dgm:t>
    </dgm:pt>
    <dgm:pt modelId="{02591BDB-9218-444B-881C-4672C5D63A0A}" type="sibTrans" cxnId="{7679AF15-EA54-4432-8972-D1D7954A069E}">
      <dgm:prSet/>
      <dgm:spPr/>
      <dgm:t>
        <a:bodyPr/>
        <a:lstStyle/>
        <a:p>
          <a:endParaRPr lang="en-US"/>
        </a:p>
      </dgm:t>
    </dgm:pt>
    <dgm:pt modelId="{86EEDFCC-3C8D-4604-B36E-4408A6C648FB}">
      <dgm:prSet custT="1"/>
      <dgm:spPr/>
      <dgm:t>
        <a:bodyPr/>
        <a:lstStyle/>
        <a:p>
          <a:r>
            <a:rPr lang="en-US" sz="1800" dirty="0"/>
            <a:t>Include description of the offense</a:t>
          </a:r>
        </a:p>
      </dgm:t>
    </dgm:pt>
    <dgm:pt modelId="{DF80B885-0F33-493D-9D00-D4F38AE9A52C}" type="parTrans" cxnId="{ACD2F87B-8BA9-4558-B11F-EC0D7E40A5EA}">
      <dgm:prSet/>
      <dgm:spPr/>
      <dgm:t>
        <a:bodyPr/>
        <a:lstStyle/>
        <a:p>
          <a:endParaRPr lang="en-US"/>
        </a:p>
      </dgm:t>
    </dgm:pt>
    <dgm:pt modelId="{A4CEEDAC-05DE-4F85-BABA-2ABF0AC75F4E}" type="sibTrans" cxnId="{ACD2F87B-8BA9-4558-B11F-EC0D7E40A5EA}">
      <dgm:prSet/>
      <dgm:spPr/>
      <dgm:t>
        <a:bodyPr/>
        <a:lstStyle/>
        <a:p>
          <a:endParaRPr lang="en-US"/>
        </a:p>
      </dgm:t>
    </dgm:pt>
    <dgm:pt modelId="{6CA2548F-4E5C-4507-95A3-5844A8B8A1AB}">
      <dgm:prSet custT="1"/>
      <dgm:spPr/>
      <dgm:t>
        <a:bodyPr/>
        <a:lstStyle/>
        <a:p>
          <a:r>
            <a:rPr lang="en-US" sz="1800" dirty="0"/>
            <a:t>Include action(s) taken</a:t>
          </a:r>
        </a:p>
      </dgm:t>
    </dgm:pt>
    <dgm:pt modelId="{37729B57-F43D-4389-B198-5A2409870833}" type="parTrans" cxnId="{9C8645E8-D4A1-4368-B755-40EC6AD53B24}">
      <dgm:prSet/>
      <dgm:spPr/>
      <dgm:t>
        <a:bodyPr/>
        <a:lstStyle/>
        <a:p>
          <a:endParaRPr lang="en-US"/>
        </a:p>
      </dgm:t>
    </dgm:pt>
    <dgm:pt modelId="{0ABB4EB8-CDF5-4028-A245-595147F4C1BA}" type="sibTrans" cxnId="{9C8645E8-D4A1-4368-B755-40EC6AD53B24}">
      <dgm:prSet/>
      <dgm:spPr/>
      <dgm:t>
        <a:bodyPr/>
        <a:lstStyle/>
        <a:p>
          <a:endParaRPr lang="en-US"/>
        </a:p>
      </dgm:t>
    </dgm:pt>
    <dgm:pt modelId="{C4F9E285-DBC0-49DA-B797-12AB2AC9FF87}">
      <dgm:prSet custT="1"/>
      <dgm:spPr/>
      <dgm:t>
        <a:bodyPr/>
        <a:lstStyle/>
        <a:p>
          <a:r>
            <a:rPr lang="en-US" sz="1800" dirty="0"/>
            <a:t>Include dates and number of days</a:t>
          </a:r>
        </a:p>
      </dgm:t>
    </dgm:pt>
    <dgm:pt modelId="{13043880-A2B4-4CC6-AD64-E8B515D5E9F3}" type="parTrans" cxnId="{939B21EB-C810-47DC-88CA-3C950088F453}">
      <dgm:prSet/>
      <dgm:spPr/>
      <dgm:t>
        <a:bodyPr/>
        <a:lstStyle/>
        <a:p>
          <a:endParaRPr lang="en-US"/>
        </a:p>
      </dgm:t>
    </dgm:pt>
    <dgm:pt modelId="{4AFAC1A1-38B2-4AA4-BC5E-C9AC671A73B0}" type="sibTrans" cxnId="{939B21EB-C810-47DC-88CA-3C950088F453}">
      <dgm:prSet/>
      <dgm:spPr/>
      <dgm:t>
        <a:bodyPr/>
        <a:lstStyle/>
        <a:p>
          <a:endParaRPr lang="en-US"/>
        </a:p>
      </dgm:t>
    </dgm:pt>
    <dgm:pt modelId="{C6A6A65E-B52A-4AA0-9E36-FF4A4529C711}" type="pres">
      <dgm:prSet presAssocID="{91AD24B1-7D23-4F3D-8272-9B5821EC19CA}" presName="Name0" presStyleCnt="0">
        <dgm:presLayoutVars>
          <dgm:dir/>
          <dgm:animLvl val="lvl"/>
          <dgm:resizeHandles val="exact"/>
        </dgm:presLayoutVars>
      </dgm:prSet>
      <dgm:spPr/>
    </dgm:pt>
    <dgm:pt modelId="{F2EAD259-2EE1-42C5-B55D-2759D307A7B9}" type="pres">
      <dgm:prSet presAssocID="{780C8C4B-1C40-4617-86E9-5842426278FE}" presName="linNode" presStyleCnt="0"/>
      <dgm:spPr/>
    </dgm:pt>
    <dgm:pt modelId="{A0712990-6445-4679-A881-05A5937FB77B}" type="pres">
      <dgm:prSet presAssocID="{780C8C4B-1C40-4617-86E9-5842426278FE}" presName="parentText" presStyleLbl="node1" presStyleIdx="0" presStyleCnt="2" custScaleX="95390">
        <dgm:presLayoutVars>
          <dgm:chMax val="1"/>
          <dgm:bulletEnabled val="1"/>
        </dgm:presLayoutVars>
      </dgm:prSet>
      <dgm:spPr/>
    </dgm:pt>
    <dgm:pt modelId="{6A4A017D-8726-4E6A-B8A8-EDC86B4237CB}" type="pres">
      <dgm:prSet presAssocID="{780C8C4B-1C40-4617-86E9-5842426278FE}" presName="descendantText" presStyleLbl="alignAccFollowNode1" presStyleIdx="0" presStyleCnt="2">
        <dgm:presLayoutVars>
          <dgm:bulletEnabled val="1"/>
        </dgm:presLayoutVars>
      </dgm:prSet>
      <dgm:spPr/>
    </dgm:pt>
    <dgm:pt modelId="{3F316A09-442B-40AB-97F4-83D351176AF4}" type="pres">
      <dgm:prSet presAssocID="{0CF13805-4E9B-4BF0-97EC-3B54F13D741B}" presName="sp" presStyleCnt="0"/>
      <dgm:spPr/>
    </dgm:pt>
    <dgm:pt modelId="{A2561ECC-F170-400C-B7FA-21F77CBF2875}" type="pres">
      <dgm:prSet presAssocID="{9D5AC782-F45E-49FB-8BB3-968E859EEEF4}" presName="linNode" presStyleCnt="0"/>
      <dgm:spPr/>
    </dgm:pt>
    <dgm:pt modelId="{06E13256-7BF5-4399-A3D3-14D657315F72}" type="pres">
      <dgm:prSet presAssocID="{9D5AC782-F45E-49FB-8BB3-968E859EEEF4}" presName="parentText" presStyleLbl="node1" presStyleIdx="1" presStyleCnt="2">
        <dgm:presLayoutVars>
          <dgm:chMax val="1"/>
          <dgm:bulletEnabled val="1"/>
        </dgm:presLayoutVars>
      </dgm:prSet>
      <dgm:spPr/>
    </dgm:pt>
    <dgm:pt modelId="{38A6CE7F-F4A9-4DCB-B619-31321B61A4F4}" type="pres">
      <dgm:prSet presAssocID="{9D5AC782-F45E-49FB-8BB3-968E859EEEF4}" presName="descendantText" presStyleLbl="alignAccFollowNode1" presStyleIdx="1" presStyleCnt="2" custScaleY="121077">
        <dgm:presLayoutVars>
          <dgm:bulletEnabled val="1"/>
        </dgm:presLayoutVars>
      </dgm:prSet>
      <dgm:spPr/>
    </dgm:pt>
  </dgm:ptLst>
  <dgm:cxnLst>
    <dgm:cxn modelId="{7679AF15-EA54-4432-8972-D1D7954A069E}" srcId="{9D5AC782-F45E-49FB-8BB3-968E859EEEF4}" destId="{A3520F35-2C7D-4C2A-92CE-98D56991E5FC}" srcOrd="1" destOrd="0" parTransId="{8F5CC0ED-5158-4B44-94D2-2DF61D634EC0}" sibTransId="{02591BDB-9218-444B-881C-4672C5D63A0A}"/>
    <dgm:cxn modelId="{72F49F19-3589-4B31-83F2-C6633E3C8DAE}" type="presOf" srcId="{6CA2548F-4E5C-4507-95A3-5844A8B8A1AB}" destId="{38A6CE7F-F4A9-4DCB-B619-31321B61A4F4}" srcOrd="0" destOrd="3" presId="urn:microsoft.com/office/officeart/2005/8/layout/vList5"/>
    <dgm:cxn modelId="{64FE7A24-4B7E-4F6B-A470-5AD882A61CF8}" type="presOf" srcId="{86EEDFCC-3C8D-4604-B36E-4408A6C648FB}" destId="{38A6CE7F-F4A9-4DCB-B619-31321B61A4F4}" srcOrd="0" destOrd="2" presId="urn:microsoft.com/office/officeart/2005/8/layout/vList5"/>
    <dgm:cxn modelId="{C414EE24-9F77-4DED-922B-A07E3EC5AD8C}" srcId="{91AD24B1-7D23-4F3D-8272-9B5821EC19CA}" destId="{9D5AC782-F45E-49FB-8BB3-968E859EEEF4}" srcOrd="1" destOrd="0" parTransId="{C5A0A33D-6E87-49D7-92A1-77556FB03AF7}" sibTransId="{ACF6AE2B-8C52-4D5C-8672-3D9F235CDC02}"/>
    <dgm:cxn modelId="{07C09A60-6165-4C38-9725-A864A24FAE58}" type="presOf" srcId="{95866695-5031-492D-B1FC-503F2F5C5893}" destId="{38A6CE7F-F4A9-4DCB-B619-31321B61A4F4}" srcOrd="0" destOrd="0" presId="urn:microsoft.com/office/officeart/2005/8/layout/vList5"/>
    <dgm:cxn modelId="{788C1945-B8BA-4FCB-B2B4-94E81192F168}" srcId="{780C8C4B-1C40-4617-86E9-5842426278FE}" destId="{745A15FD-0286-4439-9EB2-023CC0D301F0}" srcOrd="0" destOrd="0" parTransId="{F60F6314-4A7F-40F0-8D75-6858380383EC}" sibTransId="{5C9E59AC-37CE-4CDE-9931-240AA87F5500}"/>
    <dgm:cxn modelId="{8151664A-AE46-4C9F-BA07-E0078A9F7A9F}" type="presOf" srcId="{C4F9E285-DBC0-49DA-B797-12AB2AC9FF87}" destId="{38A6CE7F-F4A9-4DCB-B619-31321B61A4F4}" srcOrd="0" destOrd="4" presId="urn:microsoft.com/office/officeart/2005/8/layout/vList5"/>
    <dgm:cxn modelId="{66E43D4D-4E13-48C3-84A7-9837A247EB68}" type="presOf" srcId="{9D5AC782-F45E-49FB-8BB3-968E859EEEF4}" destId="{06E13256-7BF5-4399-A3D3-14D657315F72}" srcOrd="0" destOrd="0" presId="urn:microsoft.com/office/officeart/2005/8/layout/vList5"/>
    <dgm:cxn modelId="{25EF0571-D04B-4440-BCBD-F3634B2FB470}" srcId="{9D5AC782-F45E-49FB-8BB3-968E859EEEF4}" destId="{95866695-5031-492D-B1FC-503F2F5C5893}" srcOrd="0" destOrd="0" parTransId="{E7FA218D-8A99-4ABE-9F63-081696C854BA}" sibTransId="{95210A65-04C0-45AA-9641-A0D8AD4BF9AD}"/>
    <dgm:cxn modelId="{1CD96872-44BB-4F7C-94E3-780A065A6FCF}" type="presOf" srcId="{780C8C4B-1C40-4617-86E9-5842426278FE}" destId="{A0712990-6445-4679-A881-05A5937FB77B}" srcOrd="0" destOrd="0" presId="urn:microsoft.com/office/officeart/2005/8/layout/vList5"/>
    <dgm:cxn modelId="{ACD2F87B-8BA9-4558-B11F-EC0D7E40A5EA}" srcId="{9D5AC782-F45E-49FB-8BB3-968E859EEEF4}" destId="{86EEDFCC-3C8D-4604-B36E-4408A6C648FB}" srcOrd="2" destOrd="0" parTransId="{DF80B885-0F33-493D-9D00-D4F38AE9A52C}" sibTransId="{A4CEEDAC-05DE-4F85-BABA-2ABF0AC75F4E}"/>
    <dgm:cxn modelId="{E031C49F-8582-451F-8E81-9D2E4DCBD7C2}" type="presOf" srcId="{91AD24B1-7D23-4F3D-8272-9B5821EC19CA}" destId="{C6A6A65E-B52A-4AA0-9E36-FF4A4529C711}" srcOrd="0" destOrd="0" presId="urn:microsoft.com/office/officeart/2005/8/layout/vList5"/>
    <dgm:cxn modelId="{5A82CEA5-7C12-4215-962D-13765D5C258B}" srcId="{91AD24B1-7D23-4F3D-8272-9B5821EC19CA}" destId="{780C8C4B-1C40-4617-86E9-5842426278FE}" srcOrd="0" destOrd="0" parTransId="{8BEE3D13-DD9D-4439-B0EF-AE97CBD1C2F9}" sibTransId="{0CF13805-4E9B-4BF0-97EC-3B54F13D741B}"/>
    <dgm:cxn modelId="{B0CF78BA-EC7E-4220-9519-D6CE95D9469C}" type="presOf" srcId="{745A15FD-0286-4439-9EB2-023CC0D301F0}" destId="{6A4A017D-8726-4E6A-B8A8-EDC86B4237CB}" srcOrd="0" destOrd="0" presId="urn:microsoft.com/office/officeart/2005/8/layout/vList5"/>
    <dgm:cxn modelId="{9C8645E8-D4A1-4368-B755-40EC6AD53B24}" srcId="{9D5AC782-F45E-49FB-8BB3-968E859EEEF4}" destId="{6CA2548F-4E5C-4507-95A3-5844A8B8A1AB}" srcOrd="3" destOrd="0" parTransId="{37729B57-F43D-4389-B198-5A2409870833}" sibTransId="{0ABB4EB8-CDF5-4028-A245-595147F4C1BA}"/>
    <dgm:cxn modelId="{939B21EB-C810-47DC-88CA-3C950088F453}" srcId="{9D5AC782-F45E-49FB-8BB3-968E859EEEF4}" destId="{C4F9E285-DBC0-49DA-B797-12AB2AC9FF87}" srcOrd="4" destOrd="0" parTransId="{13043880-A2B4-4CC6-AD64-E8B515D5E9F3}" sibTransId="{4AFAC1A1-38B2-4AA4-BC5E-C9AC671A73B0}"/>
    <dgm:cxn modelId="{6CDE21FF-1D3E-4EB2-9D41-7CC8F4146585}" type="presOf" srcId="{A3520F35-2C7D-4C2A-92CE-98D56991E5FC}" destId="{38A6CE7F-F4A9-4DCB-B619-31321B61A4F4}" srcOrd="0" destOrd="1" presId="urn:microsoft.com/office/officeart/2005/8/layout/vList5"/>
    <dgm:cxn modelId="{80AAAE46-E62B-406B-AA51-23BEE3BE06C2}" type="presParOf" srcId="{C6A6A65E-B52A-4AA0-9E36-FF4A4529C711}" destId="{F2EAD259-2EE1-42C5-B55D-2759D307A7B9}" srcOrd="0" destOrd="0" presId="urn:microsoft.com/office/officeart/2005/8/layout/vList5"/>
    <dgm:cxn modelId="{49D77181-385D-47C1-9563-941089E103C6}" type="presParOf" srcId="{F2EAD259-2EE1-42C5-B55D-2759D307A7B9}" destId="{A0712990-6445-4679-A881-05A5937FB77B}" srcOrd="0" destOrd="0" presId="urn:microsoft.com/office/officeart/2005/8/layout/vList5"/>
    <dgm:cxn modelId="{5414F2DF-F091-4E44-A934-31AC647BD276}" type="presParOf" srcId="{F2EAD259-2EE1-42C5-B55D-2759D307A7B9}" destId="{6A4A017D-8726-4E6A-B8A8-EDC86B4237CB}" srcOrd="1" destOrd="0" presId="urn:microsoft.com/office/officeart/2005/8/layout/vList5"/>
    <dgm:cxn modelId="{1A7FFD07-6C57-4494-A2AB-87D2E8979178}" type="presParOf" srcId="{C6A6A65E-B52A-4AA0-9E36-FF4A4529C711}" destId="{3F316A09-442B-40AB-97F4-83D351176AF4}" srcOrd="1" destOrd="0" presId="urn:microsoft.com/office/officeart/2005/8/layout/vList5"/>
    <dgm:cxn modelId="{D25BD34D-2190-404F-BA9D-52171BA02C05}" type="presParOf" srcId="{C6A6A65E-B52A-4AA0-9E36-FF4A4529C711}" destId="{A2561ECC-F170-400C-B7FA-21F77CBF2875}" srcOrd="2" destOrd="0" presId="urn:microsoft.com/office/officeart/2005/8/layout/vList5"/>
    <dgm:cxn modelId="{A35F008F-8CEC-4A28-BD24-7B18E5BA41C4}" type="presParOf" srcId="{A2561ECC-F170-400C-B7FA-21F77CBF2875}" destId="{06E13256-7BF5-4399-A3D3-14D657315F72}" srcOrd="0" destOrd="0" presId="urn:microsoft.com/office/officeart/2005/8/layout/vList5"/>
    <dgm:cxn modelId="{92A54B29-33CA-482A-9E20-245B6E17B4FC}" type="presParOf" srcId="{A2561ECC-F170-400C-B7FA-21F77CBF2875}" destId="{38A6CE7F-F4A9-4DCB-B619-31321B61A4F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6ADB02F-7BDE-4BB7-838E-0697B637F670}" type="doc">
      <dgm:prSet loTypeId="urn:microsoft.com/office/officeart/2005/8/layout/vList5" loCatId="list" qsTypeId="urn:microsoft.com/office/officeart/2005/8/quickstyle/simple4" qsCatId="simple" csTypeId="urn:microsoft.com/office/officeart/2005/8/colors/accent2_2" csCatId="accent2" phldr="1"/>
      <dgm:spPr/>
      <dgm:t>
        <a:bodyPr/>
        <a:lstStyle/>
        <a:p>
          <a:endParaRPr lang="en-US"/>
        </a:p>
      </dgm:t>
    </dgm:pt>
    <dgm:pt modelId="{B9FD3ABE-9805-4201-94C5-2E2963F2E9C2}">
      <dgm:prSet/>
      <dgm:spPr/>
      <dgm:t>
        <a:bodyPr/>
        <a:lstStyle/>
        <a:p>
          <a:r>
            <a:rPr lang="en-US" b="1" dirty="0"/>
            <a:t>Discipline Referral Form</a:t>
          </a:r>
          <a:endParaRPr lang="en-US" dirty="0"/>
        </a:p>
      </dgm:t>
    </dgm:pt>
    <dgm:pt modelId="{471B4499-D974-4190-B052-BED1F6169914}" type="parTrans" cxnId="{0C7A2F0A-9195-4D71-B539-E5FFAC1A1250}">
      <dgm:prSet/>
      <dgm:spPr/>
      <dgm:t>
        <a:bodyPr/>
        <a:lstStyle/>
        <a:p>
          <a:endParaRPr lang="en-US"/>
        </a:p>
      </dgm:t>
    </dgm:pt>
    <dgm:pt modelId="{478173F9-8AFF-4295-9748-E668C0F7F012}" type="sibTrans" cxnId="{0C7A2F0A-9195-4D71-B539-E5FFAC1A1250}">
      <dgm:prSet/>
      <dgm:spPr/>
      <dgm:t>
        <a:bodyPr/>
        <a:lstStyle/>
        <a:p>
          <a:endParaRPr lang="en-US"/>
        </a:p>
      </dgm:t>
    </dgm:pt>
    <dgm:pt modelId="{BBDFCFC1-1758-412E-9190-57DCE0F9D908}">
      <dgm:prSet custT="1"/>
      <dgm:spPr/>
      <dgm:t>
        <a:bodyPr/>
        <a:lstStyle/>
        <a:p>
          <a:r>
            <a:rPr lang="en-US" sz="1400" dirty="0"/>
            <a:t>Original must remain in discipline folder</a:t>
          </a:r>
        </a:p>
      </dgm:t>
    </dgm:pt>
    <dgm:pt modelId="{8DE0FE97-AEBF-46BA-8EDE-F2D3DE9BD06D}" type="parTrans" cxnId="{F41B9C12-FA6E-452B-A349-8C2DA7D49A63}">
      <dgm:prSet/>
      <dgm:spPr/>
      <dgm:t>
        <a:bodyPr/>
        <a:lstStyle/>
        <a:p>
          <a:endParaRPr lang="en-US"/>
        </a:p>
      </dgm:t>
    </dgm:pt>
    <dgm:pt modelId="{5B6FD469-B18D-4F4C-8DEC-9CD30C0D60A9}" type="sibTrans" cxnId="{F41B9C12-FA6E-452B-A349-8C2DA7D49A63}">
      <dgm:prSet/>
      <dgm:spPr/>
      <dgm:t>
        <a:bodyPr/>
        <a:lstStyle/>
        <a:p>
          <a:endParaRPr lang="en-US"/>
        </a:p>
      </dgm:t>
    </dgm:pt>
    <dgm:pt modelId="{4FA72C9C-56BE-4F0A-9A7F-7EE6B6CC651D}">
      <dgm:prSet/>
      <dgm:spPr/>
      <dgm:t>
        <a:bodyPr/>
        <a:lstStyle/>
        <a:p>
          <a:r>
            <a:rPr lang="en-US" b="1" dirty="0"/>
            <a:t>DAEP Placement notification </a:t>
          </a:r>
          <a:endParaRPr lang="en-US" dirty="0"/>
        </a:p>
      </dgm:t>
    </dgm:pt>
    <dgm:pt modelId="{8BCD9513-3D84-423B-B436-B77F56F4EF8E}" type="parTrans" cxnId="{4111F3EE-1C69-4BAE-8148-D6282DD69F85}">
      <dgm:prSet/>
      <dgm:spPr/>
      <dgm:t>
        <a:bodyPr/>
        <a:lstStyle/>
        <a:p>
          <a:endParaRPr lang="en-US"/>
        </a:p>
      </dgm:t>
    </dgm:pt>
    <dgm:pt modelId="{0BC30BF8-A4C1-40A8-95E6-19C9ED7D949C}" type="sibTrans" cxnId="{4111F3EE-1C69-4BAE-8148-D6282DD69F85}">
      <dgm:prSet/>
      <dgm:spPr/>
      <dgm:t>
        <a:bodyPr/>
        <a:lstStyle/>
        <a:p>
          <a:endParaRPr lang="en-US"/>
        </a:p>
      </dgm:t>
    </dgm:pt>
    <dgm:pt modelId="{AF58C08F-1881-48E3-90C7-B4972EC11917}">
      <dgm:prSet custT="1"/>
      <dgm:spPr/>
      <dgm:t>
        <a:bodyPr/>
        <a:lstStyle/>
        <a:p>
          <a:r>
            <a:rPr lang="en-US" sz="1400" dirty="0"/>
            <a:t>Addressed to parent</a:t>
          </a:r>
        </a:p>
      </dgm:t>
    </dgm:pt>
    <dgm:pt modelId="{F2D8CE30-BCC7-439C-AAC6-A065C573E863}" type="parTrans" cxnId="{3F564AAE-AB57-40AB-B377-FBEC83595994}">
      <dgm:prSet/>
      <dgm:spPr/>
      <dgm:t>
        <a:bodyPr/>
        <a:lstStyle/>
        <a:p>
          <a:endParaRPr lang="en-US"/>
        </a:p>
      </dgm:t>
    </dgm:pt>
    <dgm:pt modelId="{D83A4D53-136B-4DD1-A258-9EC2E447DF17}" type="sibTrans" cxnId="{3F564AAE-AB57-40AB-B377-FBEC83595994}">
      <dgm:prSet/>
      <dgm:spPr/>
      <dgm:t>
        <a:bodyPr/>
        <a:lstStyle/>
        <a:p>
          <a:endParaRPr lang="en-US"/>
        </a:p>
      </dgm:t>
    </dgm:pt>
    <dgm:pt modelId="{4CC7111D-859F-48C4-9421-5D6081947B9A}">
      <dgm:prSet custT="1"/>
      <dgm:spPr/>
      <dgm:t>
        <a:bodyPr/>
        <a:lstStyle/>
        <a:p>
          <a:r>
            <a:rPr lang="en-US" sz="1400" dirty="0"/>
            <a:t>Signed and dated by administrator</a:t>
          </a:r>
        </a:p>
      </dgm:t>
    </dgm:pt>
    <dgm:pt modelId="{E212C1EB-AE99-43CE-9AFC-D5E5F8A37EEC}" type="parTrans" cxnId="{540702DE-33F3-44D8-A361-44209E97F57B}">
      <dgm:prSet/>
      <dgm:spPr/>
      <dgm:t>
        <a:bodyPr/>
        <a:lstStyle/>
        <a:p>
          <a:endParaRPr lang="en-US"/>
        </a:p>
      </dgm:t>
    </dgm:pt>
    <dgm:pt modelId="{687D1650-2526-4973-950B-7B150BB6F2D7}" type="sibTrans" cxnId="{540702DE-33F3-44D8-A361-44209E97F57B}">
      <dgm:prSet/>
      <dgm:spPr/>
      <dgm:t>
        <a:bodyPr/>
        <a:lstStyle/>
        <a:p>
          <a:endParaRPr lang="en-US"/>
        </a:p>
      </dgm:t>
    </dgm:pt>
    <dgm:pt modelId="{CDF01B93-71B3-45BC-90D1-7C34D0450D4D}">
      <dgm:prSet custT="1"/>
      <dgm:spPr/>
      <dgm:t>
        <a:bodyPr/>
        <a:lstStyle/>
        <a:p>
          <a:r>
            <a:rPr lang="en-US" sz="1400" dirty="0"/>
            <a:t>Include description of the offense</a:t>
          </a:r>
        </a:p>
      </dgm:t>
    </dgm:pt>
    <dgm:pt modelId="{5F1CF626-5955-4680-9BFE-74D04BE5579A}" type="parTrans" cxnId="{7E1028C4-51FA-4621-9878-76F6331DE48E}">
      <dgm:prSet/>
      <dgm:spPr/>
      <dgm:t>
        <a:bodyPr/>
        <a:lstStyle/>
        <a:p>
          <a:endParaRPr lang="en-US"/>
        </a:p>
      </dgm:t>
    </dgm:pt>
    <dgm:pt modelId="{2FF03AC6-8C03-4F63-9544-FA6652C8FA33}" type="sibTrans" cxnId="{7E1028C4-51FA-4621-9878-76F6331DE48E}">
      <dgm:prSet/>
      <dgm:spPr/>
      <dgm:t>
        <a:bodyPr/>
        <a:lstStyle/>
        <a:p>
          <a:endParaRPr lang="en-US"/>
        </a:p>
      </dgm:t>
    </dgm:pt>
    <dgm:pt modelId="{D609D796-24AE-4E01-85A9-85016D2BF6A2}">
      <dgm:prSet custT="1"/>
      <dgm:spPr/>
      <dgm:t>
        <a:bodyPr/>
        <a:lstStyle/>
        <a:p>
          <a:r>
            <a:rPr lang="en-US" sz="1400" dirty="0"/>
            <a:t>Include action(s) taken</a:t>
          </a:r>
        </a:p>
      </dgm:t>
    </dgm:pt>
    <dgm:pt modelId="{F761DAD4-3431-4EC8-AC55-4A9BF5AC4E24}" type="parTrans" cxnId="{002D2368-76D9-42FA-A203-0A41B3735E00}">
      <dgm:prSet/>
      <dgm:spPr/>
      <dgm:t>
        <a:bodyPr/>
        <a:lstStyle/>
        <a:p>
          <a:endParaRPr lang="en-US"/>
        </a:p>
      </dgm:t>
    </dgm:pt>
    <dgm:pt modelId="{774A753D-6CAD-470B-87EC-BA46E5DBFDF0}" type="sibTrans" cxnId="{002D2368-76D9-42FA-A203-0A41B3735E00}">
      <dgm:prSet/>
      <dgm:spPr/>
      <dgm:t>
        <a:bodyPr/>
        <a:lstStyle/>
        <a:p>
          <a:endParaRPr lang="en-US"/>
        </a:p>
      </dgm:t>
    </dgm:pt>
    <dgm:pt modelId="{02BDBA23-D1A0-40CE-A215-00B468EC02ED}">
      <dgm:prSet custT="1"/>
      <dgm:spPr/>
      <dgm:t>
        <a:bodyPr/>
        <a:lstStyle/>
        <a:p>
          <a:r>
            <a:rPr lang="en-US" sz="1400" dirty="0"/>
            <a:t>Include dates and number of days</a:t>
          </a:r>
        </a:p>
      </dgm:t>
    </dgm:pt>
    <dgm:pt modelId="{C07FCF92-8ECF-4599-887E-235C90278B13}" type="parTrans" cxnId="{70B0CD23-85DC-42CE-95B6-68BD5199615F}">
      <dgm:prSet/>
      <dgm:spPr/>
      <dgm:t>
        <a:bodyPr/>
        <a:lstStyle/>
        <a:p>
          <a:endParaRPr lang="en-US"/>
        </a:p>
      </dgm:t>
    </dgm:pt>
    <dgm:pt modelId="{C196154B-4B92-4191-9F9F-31C78E18391A}" type="sibTrans" cxnId="{70B0CD23-85DC-42CE-95B6-68BD5199615F}">
      <dgm:prSet/>
      <dgm:spPr/>
      <dgm:t>
        <a:bodyPr/>
        <a:lstStyle/>
        <a:p>
          <a:endParaRPr lang="en-US"/>
        </a:p>
      </dgm:t>
    </dgm:pt>
    <dgm:pt modelId="{64926106-F0B8-4CAB-AD6A-E01928EEFD64}">
      <dgm:prSet/>
      <dgm:spPr/>
      <dgm:t>
        <a:bodyPr/>
        <a:lstStyle/>
        <a:p>
          <a:r>
            <a:rPr lang="en-US" b="1" dirty="0"/>
            <a:t>DAEP referral </a:t>
          </a:r>
          <a:endParaRPr lang="en-US" dirty="0"/>
        </a:p>
      </dgm:t>
    </dgm:pt>
    <dgm:pt modelId="{824CCFAD-4D0E-4E57-8714-C377E54CBDFF}" type="parTrans" cxnId="{41C881AE-B6EF-46F9-B26E-CFED2D268A58}">
      <dgm:prSet/>
      <dgm:spPr/>
      <dgm:t>
        <a:bodyPr/>
        <a:lstStyle/>
        <a:p>
          <a:endParaRPr lang="en-US"/>
        </a:p>
      </dgm:t>
    </dgm:pt>
    <dgm:pt modelId="{FF7821AA-BCE3-4F9F-8E02-731343E0ADF9}" type="sibTrans" cxnId="{41C881AE-B6EF-46F9-B26E-CFED2D268A58}">
      <dgm:prSet/>
      <dgm:spPr/>
      <dgm:t>
        <a:bodyPr/>
        <a:lstStyle/>
        <a:p>
          <a:endParaRPr lang="en-US"/>
        </a:p>
      </dgm:t>
    </dgm:pt>
    <dgm:pt modelId="{345FF792-79F5-4D62-9D35-C1E2D2024FAE}">
      <dgm:prSet custT="1"/>
      <dgm:spPr/>
      <dgm:t>
        <a:bodyPr/>
        <a:lstStyle/>
        <a:p>
          <a:r>
            <a:rPr lang="en-US" sz="1400" dirty="0"/>
            <a:t>Printed from DAEP system</a:t>
          </a:r>
        </a:p>
      </dgm:t>
    </dgm:pt>
    <dgm:pt modelId="{19D8E5D5-F853-448E-91C0-C3114BC44170}" type="parTrans" cxnId="{2101DD45-7C61-4E81-96A1-DC50EFD155ED}">
      <dgm:prSet/>
      <dgm:spPr/>
      <dgm:t>
        <a:bodyPr/>
        <a:lstStyle/>
        <a:p>
          <a:endParaRPr lang="en-US"/>
        </a:p>
      </dgm:t>
    </dgm:pt>
    <dgm:pt modelId="{93A703C0-69A6-4649-A439-20D3325CB1C4}" type="sibTrans" cxnId="{2101DD45-7C61-4E81-96A1-DC50EFD155ED}">
      <dgm:prSet/>
      <dgm:spPr/>
      <dgm:t>
        <a:bodyPr/>
        <a:lstStyle/>
        <a:p>
          <a:endParaRPr lang="en-US"/>
        </a:p>
      </dgm:t>
    </dgm:pt>
    <dgm:pt modelId="{817AC089-FDE0-4901-AE02-62478FCC6A44}">
      <dgm:prSet custT="1"/>
      <dgm:spPr/>
      <dgm:t>
        <a:bodyPr/>
        <a:lstStyle/>
        <a:p>
          <a:r>
            <a:rPr lang="en-US" sz="1400" dirty="0"/>
            <a:t>Receive from administrator </a:t>
          </a:r>
        </a:p>
      </dgm:t>
    </dgm:pt>
    <dgm:pt modelId="{291FC9B7-7BB1-4647-89D9-CEB84C4AD022}" type="parTrans" cxnId="{AC5401F2-8EA3-45B6-AF58-D77F79A7CD40}">
      <dgm:prSet/>
      <dgm:spPr/>
      <dgm:t>
        <a:bodyPr/>
        <a:lstStyle/>
        <a:p>
          <a:endParaRPr lang="en-US"/>
        </a:p>
      </dgm:t>
    </dgm:pt>
    <dgm:pt modelId="{3683D5E5-E34A-4B88-B0A0-D4C0EC0639F2}" type="sibTrans" cxnId="{AC5401F2-8EA3-45B6-AF58-D77F79A7CD40}">
      <dgm:prSet/>
      <dgm:spPr/>
      <dgm:t>
        <a:bodyPr/>
        <a:lstStyle/>
        <a:p>
          <a:endParaRPr lang="en-US"/>
        </a:p>
      </dgm:t>
    </dgm:pt>
    <dgm:pt modelId="{AEEE1F38-2445-49FF-AFDB-CC1C0E018DE2}">
      <dgm:prSet/>
      <dgm:spPr/>
      <dgm:t>
        <a:bodyPr/>
        <a:lstStyle/>
        <a:p>
          <a:r>
            <a:rPr lang="en-US" b="1" dirty="0"/>
            <a:t>DAEP Email</a:t>
          </a:r>
          <a:endParaRPr lang="en-US" dirty="0"/>
        </a:p>
      </dgm:t>
    </dgm:pt>
    <dgm:pt modelId="{52A551C0-C773-4D7C-BF59-341A3ECFF9AC}" type="parTrans" cxnId="{FD37527B-00D6-4128-AC1B-088EBD8E1F47}">
      <dgm:prSet/>
      <dgm:spPr/>
      <dgm:t>
        <a:bodyPr/>
        <a:lstStyle/>
        <a:p>
          <a:endParaRPr lang="en-US"/>
        </a:p>
      </dgm:t>
    </dgm:pt>
    <dgm:pt modelId="{6211CCCF-9E24-47E6-B008-C830947F44CC}" type="sibTrans" cxnId="{FD37527B-00D6-4128-AC1B-088EBD8E1F47}">
      <dgm:prSet/>
      <dgm:spPr/>
      <dgm:t>
        <a:bodyPr/>
        <a:lstStyle/>
        <a:p>
          <a:endParaRPr lang="en-US"/>
        </a:p>
      </dgm:t>
    </dgm:pt>
    <dgm:pt modelId="{8D3F2AAD-08E8-4647-B2E0-D42FD76AE5DE}">
      <dgm:prSet custT="1"/>
      <dgm:spPr/>
      <dgm:t>
        <a:bodyPr/>
        <a:lstStyle/>
        <a:p>
          <a:r>
            <a:rPr lang="en-US" sz="1400" dirty="0"/>
            <a:t>Email if request is approved, denied, cancelled</a:t>
          </a:r>
        </a:p>
      </dgm:t>
    </dgm:pt>
    <dgm:pt modelId="{8803CB31-48B4-4BD2-9CC7-F96CFAC0C59E}" type="parTrans" cxnId="{C3778A1F-4427-446C-BB49-415FB3B4E3B0}">
      <dgm:prSet/>
      <dgm:spPr/>
      <dgm:t>
        <a:bodyPr/>
        <a:lstStyle/>
        <a:p>
          <a:endParaRPr lang="en-US"/>
        </a:p>
      </dgm:t>
    </dgm:pt>
    <dgm:pt modelId="{D05B0C36-B2E6-4C64-B3FA-3FADFE76C5D8}" type="sibTrans" cxnId="{C3778A1F-4427-446C-BB49-415FB3B4E3B0}">
      <dgm:prSet/>
      <dgm:spPr/>
      <dgm:t>
        <a:bodyPr/>
        <a:lstStyle/>
        <a:p>
          <a:endParaRPr lang="en-US"/>
        </a:p>
      </dgm:t>
    </dgm:pt>
    <dgm:pt modelId="{5EB58998-5CAD-4DE3-BD19-E1C1A975CC7B}">
      <dgm:prSet custT="1"/>
      <dgm:spPr/>
      <dgm:t>
        <a:bodyPr/>
        <a:lstStyle/>
        <a:p>
          <a:r>
            <a:rPr lang="en-US" sz="1400" dirty="0"/>
            <a:t>Receive from administrator </a:t>
          </a:r>
        </a:p>
      </dgm:t>
    </dgm:pt>
    <dgm:pt modelId="{D36D8E15-25F2-461D-9D15-964C477A60BB}" type="parTrans" cxnId="{4BDDE5A5-6D00-4131-9FC1-761E4148ADA3}">
      <dgm:prSet/>
      <dgm:spPr/>
      <dgm:t>
        <a:bodyPr/>
        <a:lstStyle/>
        <a:p>
          <a:endParaRPr lang="en-US"/>
        </a:p>
      </dgm:t>
    </dgm:pt>
    <dgm:pt modelId="{280E8C34-9633-408B-B40B-EFDBDCC94DE7}" type="sibTrans" cxnId="{4BDDE5A5-6D00-4131-9FC1-761E4148ADA3}">
      <dgm:prSet/>
      <dgm:spPr/>
      <dgm:t>
        <a:bodyPr/>
        <a:lstStyle/>
        <a:p>
          <a:endParaRPr lang="en-US"/>
        </a:p>
      </dgm:t>
    </dgm:pt>
    <dgm:pt modelId="{10D5751B-3410-4CE2-B2FB-3A6979391243}" type="pres">
      <dgm:prSet presAssocID="{26ADB02F-7BDE-4BB7-838E-0697B637F670}" presName="Name0" presStyleCnt="0">
        <dgm:presLayoutVars>
          <dgm:dir/>
          <dgm:animLvl val="lvl"/>
          <dgm:resizeHandles val="exact"/>
        </dgm:presLayoutVars>
      </dgm:prSet>
      <dgm:spPr/>
    </dgm:pt>
    <dgm:pt modelId="{3BF9BBAA-AEE4-41D5-AC4D-9A9535716596}" type="pres">
      <dgm:prSet presAssocID="{B9FD3ABE-9805-4201-94C5-2E2963F2E9C2}" presName="linNode" presStyleCnt="0"/>
      <dgm:spPr/>
    </dgm:pt>
    <dgm:pt modelId="{DB9389B0-B4C5-4D67-A180-17E6E581CE7D}" type="pres">
      <dgm:prSet presAssocID="{B9FD3ABE-9805-4201-94C5-2E2963F2E9C2}" presName="parentText" presStyleLbl="node1" presStyleIdx="0" presStyleCnt="4">
        <dgm:presLayoutVars>
          <dgm:chMax val="1"/>
          <dgm:bulletEnabled val="1"/>
        </dgm:presLayoutVars>
      </dgm:prSet>
      <dgm:spPr/>
    </dgm:pt>
    <dgm:pt modelId="{81871956-A7E1-44A7-9991-6C128D2F9FB4}" type="pres">
      <dgm:prSet presAssocID="{B9FD3ABE-9805-4201-94C5-2E2963F2E9C2}" presName="descendantText" presStyleLbl="alignAccFollowNode1" presStyleIdx="0" presStyleCnt="4">
        <dgm:presLayoutVars>
          <dgm:bulletEnabled val="1"/>
        </dgm:presLayoutVars>
      </dgm:prSet>
      <dgm:spPr/>
    </dgm:pt>
    <dgm:pt modelId="{EBCE4641-695D-4DC9-AF14-D6E76BE274E0}" type="pres">
      <dgm:prSet presAssocID="{478173F9-8AFF-4295-9748-E668C0F7F012}" presName="sp" presStyleCnt="0"/>
      <dgm:spPr/>
    </dgm:pt>
    <dgm:pt modelId="{ACAC0EC5-CCA1-4E8C-88E7-4D8449B4B0B7}" type="pres">
      <dgm:prSet presAssocID="{4FA72C9C-56BE-4F0A-9A7F-7EE6B6CC651D}" presName="linNode" presStyleCnt="0"/>
      <dgm:spPr/>
    </dgm:pt>
    <dgm:pt modelId="{C5CB378B-B104-45A7-9EA7-D9E5A4E4D574}" type="pres">
      <dgm:prSet presAssocID="{4FA72C9C-56BE-4F0A-9A7F-7EE6B6CC651D}" presName="parentText" presStyleLbl="node1" presStyleIdx="1" presStyleCnt="4">
        <dgm:presLayoutVars>
          <dgm:chMax val="1"/>
          <dgm:bulletEnabled val="1"/>
        </dgm:presLayoutVars>
      </dgm:prSet>
      <dgm:spPr/>
    </dgm:pt>
    <dgm:pt modelId="{AD7275B9-245E-4AD3-8BE1-1A0A1C1F0BD9}" type="pres">
      <dgm:prSet presAssocID="{4FA72C9C-56BE-4F0A-9A7F-7EE6B6CC651D}" presName="descendantText" presStyleLbl="alignAccFollowNode1" presStyleIdx="1" presStyleCnt="4" custScaleY="138239">
        <dgm:presLayoutVars>
          <dgm:bulletEnabled val="1"/>
        </dgm:presLayoutVars>
      </dgm:prSet>
      <dgm:spPr/>
    </dgm:pt>
    <dgm:pt modelId="{2D382087-B4A7-413E-9FE5-4B54D0F93391}" type="pres">
      <dgm:prSet presAssocID="{0BC30BF8-A4C1-40A8-95E6-19C9ED7D949C}" presName="sp" presStyleCnt="0"/>
      <dgm:spPr/>
    </dgm:pt>
    <dgm:pt modelId="{324FDD0F-50F4-408F-86A0-7D7A386CDABA}" type="pres">
      <dgm:prSet presAssocID="{64926106-F0B8-4CAB-AD6A-E01928EEFD64}" presName="linNode" presStyleCnt="0"/>
      <dgm:spPr/>
    </dgm:pt>
    <dgm:pt modelId="{E6A00850-A534-4DFC-8608-72B59511DADB}" type="pres">
      <dgm:prSet presAssocID="{64926106-F0B8-4CAB-AD6A-E01928EEFD64}" presName="parentText" presStyleLbl="node1" presStyleIdx="2" presStyleCnt="4">
        <dgm:presLayoutVars>
          <dgm:chMax val="1"/>
          <dgm:bulletEnabled val="1"/>
        </dgm:presLayoutVars>
      </dgm:prSet>
      <dgm:spPr/>
    </dgm:pt>
    <dgm:pt modelId="{8EF867EE-53A7-43E1-A93E-FC4D0635B5AA}" type="pres">
      <dgm:prSet presAssocID="{64926106-F0B8-4CAB-AD6A-E01928EEFD64}" presName="descendantText" presStyleLbl="alignAccFollowNode1" presStyleIdx="2" presStyleCnt="4">
        <dgm:presLayoutVars>
          <dgm:bulletEnabled val="1"/>
        </dgm:presLayoutVars>
      </dgm:prSet>
      <dgm:spPr/>
    </dgm:pt>
    <dgm:pt modelId="{59BF39E7-8BCD-454A-9D6D-137B86E68C85}" type="pres">
      <dgm:prSet presAssocID="{FF7821AA-BCE3-4F9F-8E02-731343E0ADF9}" presName="sp" presStyleCnt="0"/>
      <dgm:spPr/>
    </dgm:pt>
    <dgm:pt modelId="{44B221EF-D2EB-4418-B15B-4FCFFEC73D6C}" type="pres">
      <dgm:prSet presAssocID="{AEEE1F38-2445-49FF-AFDB-CC1C0E018DE2}" presName="linNode" presStyleCnt="0"/>
      <dgm:spPr/>
    </dgm:pt>
    <dgm:pt modelId="{8A6B913E-1736-42D2-A194-12301A6D8763}" type="pres">
      <dgm:prSet presAssocID="{AEEE1F38-2445-49FF-AFDB-CC1C0E018DE2}" presName="parentText" presStyleLbl="node1" presStyleIdx="3" presStyleCnt="4">
        <dgm:presLayoutVars>
          <dgm:chMax val="1"/>
          <dgm:bulletEnabled val="1"/>
        </dgm:presLayoutVars>
      </dgm:prSet>
      <dgm:spPr/>
    </dgm:pt>
    <dgm:pt modelId="{E22F8065-0127-465E-8A78-C3161D92FFDF}" type="pres">
      <dgm:prSet presAssocID="{AEEE1F38-2445-49FF-AFDB-CC1C0E018DE2}" presName="descendantText" presStyleLbl="alignAccFollowNode1" presStyleIdx="3" presStyleCnt="4" custLinFactNeighborY="0">
        <dgm:presLayoutVars>
          <dgm:bulletEnabled val="1"/>
        </dgm:presLayoutVars>
      </dgm:prSet>
      <dgm:spPr/>
    </dgm:pt>
  </dgm:ptLst>
  <dgm:cxnLst>
    <dgm:cxn modelId="{0C7A2F0A-9195-4D71-B539-E5FFAC1A1250}" srcId="{26ADB02F-7BDE-4BB7-838E-0697B637F670}" destId="{B9FD3ABE-9805-4201-94C5-2E2963F2E9C2}" srcOrd="0" destOrd="0" parTransId="{471B4499-D974-4190-B052-BED1F6169914}" sibTransId="{478173F9-8AFF-4295-9748-E668C0F7F012}"/>
    <dgm:cxn modelId="{F41B9C12-FA6E-452B-A349-8C2DA7D49A63}" srcId="{B9FD3ABE-9805-4201-94C5-2E2963F2E9C2}" destId="{BBDFCFC1-1758-412E-9190-57DCE0F9D908}" srcOrd="0" destOrd="0" parTransId="{8DE0FE97-AEBF-46BA-8EDE-F2D3DE9BD06D}" sibTransId="{5B6FD469-B18D-4F4C-8DEC-9CD30C0D60A9}"/>
    <dgm:cxn modelId="{4D1C1B19-C777-48FD-9DEF-995809E03D47}" type="presOf" srcId="{4FA72C9C-56BE-4F0A-9A7F-7EE6B6CC651D}" destId="{C5CB378B-B104-45A7-9EA7-D9E5A4E4D574}" srcOrd="0" destOrd="0" presId="urn:microsoft.com/office/officeart/2005/8/layout/vList5"/>
    <dgm:cxn modelId="{C3778A1F-4427-446C-BB49-415FB3B4E3B0}" srcId="{AEEE1F38-2445-49FF-AFDB-CC1C0E018DE2}" destId="{8D3F2AAD-08E8-4647-B2E0-D42FD76AE5DE}" srcOrd="0" destOrd="0" parTransId="{8803CB31-48B4-4BD2-9CC7-F96CFAC0C59E}" sibTransId="{D05B0C36-B2E6-4C64-B3FA-3FADFE76C5D8}"/>
    <dgm:cxn modelId="{70B0CD23-85DC-42CE-95B6-68BD5199615F}" srcId="{4FA72C9C-56BE-4F0A-9A7F-7EE6B6CC651D}" destId="{02BDBA23-D1A0-40CE-A215-00B468EC02ED}" srcOrd="4" destOrd="0" parTransId="{C07FCF92-8ECF-4599-887E-235C90278B13}" sibTransId="{C196154B-4B92-4191-9F9F-31C78E18391A}"/>
    <dgm:cxn modelId="{2DE53D5B-7892-4A36-B790-740672EF4E2A}" type="presOf" srcId="{D609D796-24AE-4E01-85A9-85016D2BF6A2}" destId="{AD7275B9-245E-4AD3-8BE1-1A0A1C1F0BD9}" srcOrd="0" destOrd="3" presId="urn:microsoft.com/office/officeart/2005/8/layout/vList5"/>
    <dgm:cxn modelId="{E17FA25B-EDA5-4260-8AA4-B4AFD2A773CE}" type="presOf" srcId="{02BDBA23-D1A0-40CE-A215-00B468EC02ED}" destId="{AD7275B9-245E-4AD3-8BE1-1A0A1C1F0BD9}" srcOrd="0" destOrd="4" presId="urn:microsoft.com/office/officeart/2005/8/layout/vList5"/>
    <dgm:cxn modelId="{1CB08642-3148-4AD5-B875-EC329CCB6FB6}" type="presOf" srcId="{8D3F2AAD-08E8-4647-B2E0-D42FD76AE5DE}" destId="{E22F8065-0127-465E-8A78-C3161D92FFDF}" srcOrd="0" destOrd="0" presId="urn:microsoft.com/office/officeart/2005/8/layout/vList5"/>
    <dgm:cxn modelId="{2101DD45-7C61-4E81-96A1-DC50EFD155ED}" srcId="{64926106-F0B8-4CAB-AD6A-E01928EEFD64}" destId="{345FF792-79F5-4D62-9D35-C1E2D2024FAE}" srcOrd="0" destOrd="0" parTransId="{19D8E5D5-F853-448E-91C0-C3114BC44170}" sibTransId="{93A703C0-69A6-4649-A439-20D3325CB1C4}"/>
    <dgm:cxn modelId="{002D2368-76D9-42FA-A203-0A41B3735E00}" srcId="{4FA72C9C-56BE-4F0A-9A7F-7EE6B6CC651D}" destId="{D609D796-24AE-4E01-85A9-85016D2BF6A2}" srcOrd="3" destOrd="0" parTransId="{F761DAD4-3431-4EC8-AC55-4A9BF5AC4E24}" sibTransId="{774A753D-6CAD-470B-87EC-BA46E5DBFDF0}"/>
    <dgm:cxn modelId="{3109CB4C-ECA6-4DDD-BBCC-B01A75A0D40C}" type="presOf" srcId="{AF58C08F-1881-48E3-90C7-B4972EC11917}" destId="{AD7275B9-245E-4AD3-8BE1-1A0A1C1F0BD9}" srcOrd="0" destOrd="0" presId="urn:microsoft.com/office/officeart/2005/8/layout/vList5"/>
    <dgm:cxn modelId="{67D6774F-351A-479D-9259-49AAD679C2F2}" type="presOf" srcId="{B9FD3ABE-9805-4201-94C5-2E2963F2E9C2}" destId="{DB9389B0-B4C5-4D67-A180-17E6E581CE7D}" srcOrd="0" destOrd="0" presId="urn:microsoft.com/office/officeart/2005/8/layout/vList5"/>
    <dgm:cxn modelId="{FD37527B-00D6-4128-AC1B-088EBD8E1F47}" srcId="{26ADB02F-7BDE-4BB7-838E-0697B637F670}" destId="{AEEE1F38-2445-49FF-AFDB-CC1C0E018DE2}" srcOrd="3" destOrd="0" parTransId="{52A551C0-C773-4D7C-BF59-341A3ECFF9AC}" sibTransId="{6211CCCF-9E24-47E6-B008-C830947F44CC}"/>
    <dgm:cxn modelId="{ED3AA282-04ED-4AF3-B080-BF21A066A2A0}" type="presOf" srcId="{CDF01B93-71B3-45BC-90D1-7C34D0450D4D}" destId="{AD7275B9-245E-4AD3-8BE1-1A0A1C1F0BD9}" srcOrd="0" destOrd="2" presId="urn:microsoft.com/office/officeart/2005/8/layout/vList5"/>
    <dgm:cxn modelId="{6CCEF786-7B12-440F-907E-AEBD57BD00CB}" type="presOf" srcId="{5EB58998-5CAD-4DE3-BD19-E1C1A975CC7B}" destId="{E22F8065-0127-465E-8A78-C3161D92FFDF}" srcOrd="0" destOrd="1" presId="urn:microsoft.com/office/officeart/2005/8/layout/vList5"/>
    <dgm:cxn modelId="{69AE2A9B-DDA7-40BF-90A4-2D0C5CB75F95}" type="presOf" srcId="{26ADB02F-7BDE-4BB7-838E-0697B637F670}" destId="{10D5751B-3410-4CE2-B2FB-3A6979391243}" srcOrd="0" destOrd="0" presId="urn:microsoft.com/office/officeart/2005/8/layout/vList5"/>
    <dgm:cxn modelId="{460F479B-DDD6-4A9A-B054-89B47A8353E9}" type="presOf" srcId="{817AC089-FDE0-4901-AE02-62478FCC6A44}" destId="{8EF867EE-53A7-43E1-A93E-FC4D0635B5AA}" srcOrd="0" destOrd="1" presId="urn:microsoft.com/office/officeart/2005/8/layout/vList5"/>
    <dgm:cxn modelId="{4BDDE5A5-6D00-4131-9FC1-761E4148ADA3}" srcId="{AEEE1F38-2445-49FF-AFDB-CC1C0E018DE2}" destId="{5EB58998-5CAD-4DE3-BD19-E1C1A975CC7B}" srcOrd="1" destOrd="0" parTransId="{D36D8E15-25F2-461D-9D15-964C477A60BB}" sibTransId="{280E8C34-9633-408B-B40B-EFDBDCC94DE7}"/>
    <dgm:cxn modelId="{377711A6-2C78-4D06-93D1-87477098F779}" type="presOf" srcId="{345FF792-79F5-4D62-9D35-C1E2D2024FAE}" destId="{8EF867EE-53A7-43E1-A93E-FC4D0635B5AA}" srcOrd="0" destOrd="0" presId="urn:microsoft.com/office/officeart/2005/8/layout/vList5"/>
    <dgm:cxn modelId="{3F564AAE-AB57-40AB-B377-FBEC83595994}" srcId="{4FA72C9C-56BE-4F0A-9A7F-7EE6B6CC651D}" destId="{AF58C08F-1881-48E3-90C7-B4972EC11917}" srcOrd="0" destOrd="0" parTransId="{F2D8CE30-BCC7-439C-AAC6-A065C573E863}" sibTransId="{D83A4D53-136B-4DD1-A258-9EC2E447DF17}"/>
    <dgm:cxn modelId="{41C881AE-B6EF-46F9-B26E-CFED2D268A58}" srcId="{26ADB02F-7BDE-4BB7-838E-0697B637F670}" destId="{64926106-F0B8-4CAB-AD6A-E01928EEFD64}" srcOrd="2" destOrd="0" parTransId="{824CCFAD-4D0E-4E57-8714-C377E54CBDFF}" sibTransId="{FF7821AA-BCE3-4F9F-8E02-731343E0ADF9}"/>
    <dgm:cxn modelId="{7E1028C4-51FA-4621-9878-76F6331DE48E}" srcId="{4FA72C9C-56BE-4F0A-9A7F-7EE6B6CC651D}" destId="{CDF01B93-71B3-45BC-90D1-7C34D0450D4D}" srcOrd="2" destOrd="0" parTransId="{5F1CF626-5955-4680-9BFE-74D04BE5579A}" sibTransId="{2FF03AC6-8C03-4F63-9544-FA6652C8FA33}"/>
    <dgm:cxn modelId="{6F2A1DC6-D322-4A4D-BC20-527F48AEC24F}" type="presOf" srcId="{4CC7111D-859F-48C4-9421-5D6081947B9A}" destId="{AD7275B9-245E-4AD3-8BE1-1A0A1C1F0BD9}" srcOrd="0" destOrd="1" presId="urn:microsoft.com/office/officeart/2005/8/layout/vList5"/>
    <dgm:cxn modelId="{7B8F3BD4-6664-4B10-B51F-5946595D8738}" type="presOf" srcId="{BBDFCFC1-1758-412E-9190-57DCE0F9D908}" destId="{81871956-A7E1-44A7-9991-6C128D2F9FB4}" srcOrd="0" destOrd="0" presId="urn:microsoft.com/office/officeart/2005/8/layout/vList5"/>
    <dgm:cxn modelId="{540702DE-33F3-44D8-A361-44209E97F57B}" srcId="{4FA72C9C-56BE-4F0A-9A7F-7EE6B6CC651D}" destId="{4CC7111D-859F-48C4-9421-5D6081947B9A}" srcOrd="1" destOrd="0" parTransId="{E212C1EB-AE99-43CE-9AFC-D5E5F8A37EEC}" sibTransId="{687D1650-2526-4973-950B-7B150BB6F2D7}"/>
    <dgm:cxn modelId="{4111F3EE-1C69-4BAE-8148-D6282DD69F85}" srcId="{26ADB02F-7BDE-4BB7-838E-0697B637F670}" destId="{4FA72C9C-56BE-4F0A-9A7F-7EE6B6CC651D}" srcOrd="1" destOrd="0" parTransId="{8BCD9513-3D84-423B-B436-B77F56F4EF8E}" sibTransId="{0BC30BF8-A4C1-40A8-95E6-19C9ED7D949C}"/>
    <dgm:cxn modelId="{5E54FBF1-0F00-40AA-81B8-7F8EC0DBBC48}" type="presOf" srcId="{AEEE1F38-2445-49FF-AFDB-CC1C0E018DE2}" destId="{8A6B913E-1736-42D2-A194-12301A6D8763}" srcOrd="0" destOrd="0" presId="urn:microsoft.com/office/officeart/2005/8/layout/vList5"/>
    <dgm:cxn modelId="{AC5401F2-8EA3-45B6-AF58-D77F79A7CD40}" srcId="{64926106-F0B8-4CAB-AD6A-E01928EEFD64}" destId="{817AC089-FDE0-4901-AE02-62478FCC6A44}" srcOrd="1" destOrd="0" parTransId="{291FC9B7-7BB1-4647-89D9-CEB84C4AD022}" sibTransId="{3683D5E5-E34A-4B88-B0A0-D4C0EC0639F2}"/>
    <dgm:cxn modelId="{D439B6FD-358E-4F53-BA7D-E074AE0B6C97}" type="presOf" srcId="{64926106-F0B8-4CAB-AD6A-E01928EEFD64}" destId="{E6A00850-A534-4DFC-8608-72B59511DADB}" srcOrd="0" destOrd="0" presId="urn:microsoft.com/office/officeart/2005/8/layout/vList5"/>
    <dgm:cxn modelId="{8EB0DDD4-5A1B-4BBA-BA01-6B605BB9FFAA}" type="presParOf" srcId="{10D5751B-3410-4CE2-B2FB-3A6979391243}" destId="{3BF9BBAA-AEE4-41D5-AC4D-9A9535716596}" srcOrd="0" destOrd="0" presId="urn:microsoft.com/office/officeart/2005/8/layout/vList5"/>
    <dgm:cxn modelId="{9063B8EC-F974-4720-8148-7D956EBE0FC0}" type="presParOf" srcId="{3BF9BBAA-AEE4-41D5-AC4D-9A9535716596}" destId="{DB9389B0-B4C5-4D67-A180-17E6E581CE7D}" srcOrd="0" destOrd="0" presId="urn:microsoft.com/office/officeart/2005/8/layout/vList5"/>
    <dgm:cxn modelId="{92577DD8-B03A-4E97-B78F-53B892AB60EB}" type="presParOf" srcId="{3BF9BBAA-AEE4-41D5-AC4D-9A9535716596}" destId="{81871956-A7E1-44A7-9991-6C128D2F9FB4}" srcOrd="1" destOrd="0" presId="urn:microsoft.com/office/officeart/2005/8/layout/vList5"/>
    <dgm:cxn modelId="{E0D4B6AA-E0EE-4AD0-B742-BA7B3CBEDB21}" type="presParOf" srcId="{10D5751B-3410-4CE2-B2FB-3A6979391243}" destId="{EBCE4641-695D-4DC9-AF14-D6E76BE274E0}" srcOrd="1" destOrd="0" presId="urn:microsoft.com/office/officeart/2005/8/layout/vList5"/>
    <dgm:cxn modelId="{3856D234-2BC4-4D3A-9981-AED87BEDEEF1}" type="presParOf" srcId="{10D5751B-3410-4CE2-B2FB-3A6979391243}" destId="{ACAC0EC5-CCA1-4E8C-88E7-4D8449B4B0B7}" srcOrd="2" destOrd="0" presId="urn:microsoft.com/office/officeart/2005/8/layout/vList5"/>
    <dgm:cxn modelId="{54AF239E-076D-4D2D-ABF2-4BB3EDE37C7A}" type="presParOf" srcId="{ACAC0EC5-CCA1-4E8C-88E7-4D8449B4B0B7}" destId="{C5CB378B-B104-45A7-9EA7-D9E5A4E4D574}" srcOrd="0" destOrd="0" presId="urn:microsoft.com/office/officeart/2005/8/layout/vList5"/>
    <dgm:cxn modelId="{D580A9AA-3D83-4A69-AB8A-311C7E133DBC}" type="presParOf" srcId="{ACAC0EC5-CCA1-4E8C-88E7-4D8449B4B0B7}" destId="{AD7275B9-245E-4AD3-8BE1-1A0A1C1F0BD9}" srcOrd="1" destOrd="0" presId="urn:microsoft.com/office/officeart/2005/8/layout/vList5"/>
    <dgm:cxn modelId="{26BE08C5-CB94-42BF-BB5F-C1CE051D9F0C}" type="presParOf" srcId="{10D5751B-3410-4CE2-B2FB-3A6979391243}" destId="{2D382087-B4A7-413E-9FE5-4B54D0F93391}" srcOrd="3" destOrd="0" presId="urn:microsoft.com/office/officeart/2005/8/layout/vList5"/>
    <dgm:cxn modelId="{4F7E2774-C836-4C8F-8805-EC0DC00FF987}" type="presParOf" srcId="{10D5751B-3410-4CE2-B2FB-3A6979391243}" destId="{324FDD0F-50F4-408F-86A0-7D7A386CDABA}" srcOrd="4" destOrd="0" presId="urn:microsoft.com/office/officeart/2005/8/layout/vList5"/>
    <dgm:cxn modelId="{D3B309FE-EF73-44E0-8185-8810CDBFA753}" type="presParOf" srcId="{324FDD0F-50F4-408F-86A0-7D7A386CDABA}" destId="{E6A00850-A534-4DFC-8608-72B59511DADB}" srcOrd="0" destOrd="0" presId="urn:microsoft.com/office/officeart/2005/8/layout/vList5"/>
    <dgm:cxn modelId="{2DFA8A6D-4E05-4A2E-9CE3-84FCD332CE4C}" type="presParOf" srcId="{324FDD0F-50F4-408F-86A0-7D7A386CDABA}" destId="{8EF867EE-53A7-43E1-A93E-FC4D0635B5AA}" srcOrd="1" destOrd="0" presId="urn:microsoft.com/office/officeart/2005/8/layout/vList5"/>
    <dgm:cxn modelId="{A2B06DC0-EFF3-48D7-AF1C-35311E2BF1D6}" type="presParOf" srcId="{10D5751B-3410-4CE2-B2FB-3A6979391243}" destId="{59BF39E7-8BCD-454A-9D6D-137B86E68C85}" srcOrd="5" destOrd="0" presId="urn:microsoft.com/office/officeart/2005/8/layout/vList5"/>
    <dgm:cxn modelId="{9AF9627F-D3DC-4600-9667-810C84228CE2}" type="presParOf" srcId="{10D5751B-3410-4CE2-B2FB-3A6979391243}" destId="{44B221EF-D2EB-4418-B15B-4FCFFEC73D6C}" srcOrd="6" destOrd="0" presId="urn:microsoft.com/office/officeart/2005/8/layout/vList5"/>
    <dgm:cxn modelId="{E7F2E171-2E51-489A-8F62-3136DFF3AFB5}" type="presParOf" srcId="{44B221EF-D2EB-4418-B15B-4FCFFEC73D6C}" destId="{8A6B913E-1736-42D2-A194-12301A6D8763}" srcOrd="0" destOrd="0" presId="urn:microsoft.com/office/officeart/2005/8/layout/vList5"/>
    <dgm:cxn modelId="{408840D7-D1CD-4BF5-A4D3-CEEAB62F1675}" type="presParOf" srcId="{44B221EF-D2EB-4418-B15B-4FCFFEC73D6C}" destId="{E22F8065-0127-465E-8A78-C3161D92FFD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36D87-5C96-414E-9206-69A19CD9827D}">
      <dsp:nvSpPr>
        <dsp:cNvPr id="0" name=""/>
        <dsp:cNvSpPr/>
      </dsp:nvSpPr>
      <dsp:spPr>
        <a:xfrm>
          <a:off x="0" y="552"/>
          <a:ext cx="4038600" cy="0"/>
        </a:xfrm>
        <a:prstGeom prst="lin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E9A3376-707B-48DD-88C1-37842F40B472}">
      <dsp:nvSpPr>
        <dsp:cNvPr id="0" name=""/>
        <dsp:cNvSpPr/>
      </dsp:nvSpPr>
      <dsp:spPr>
        <a:xfrm>
          <a:off x="0" y="552"/>
          <a:ext cx="4038600" cy="348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FERPA</a:t>
          </a:r>
        </a:p>
      </dsp:txBody>
      <dsp:txXfrm>
        <a:off x="0" y="552"/>
        <a:ext cx="4038600" cy="348066"/>
      </dsp:txXfrm>
    </dsp:sp>
    <dsp:sp modelId="{DA62BC1C-388C-4269-8D30-B45BB5FEB321}">
      <dsp:nvSpPr>
        <dsp:cNvPr id="0" name=""/>
        <dsp:cNvSpPr/>
      </dsp:nvSpPr>
      <dsp:spPr>
        <a:xfrm>
          <a:off x="0" y="348618"/>
          <a:ext cx="4038600" cy="0"/>
        </a:xfrm>
        <a:prstGeom prst="lin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C911D93-D603-4992-9141-1091D1B151D3}">
      <dsp:nvSpPr>
        <dsp:cNvPr id="0" name=""/>
        <dsp:cNvSpPr/>
      </dsp:nvSpPr>
      <dsp:spPr>
        <a:xfrm>
          <a:off x="0" y="348618"/>
          <a:ext cx="4038600" cy="348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Campus Roles/Responsibilities </a:t>
          </a:r>
        </a:p>
      </dsp:txBody>
      <dsp:txXfrm>
        <a:off x="0" y="348618"/>
        <a:ext cx="4038600" cy="348066"/>
      </dsp:txXfrm>
    </dsp:sp>
    <dsp:sp modelId="{E37E9DEC-CE11-45B0-A2F0-15D64AE3B243}">
      <dsp:nvSpPr>
        <dsp:cNvPr id="0" name=""/>
        <dsp:cNvSpPr/>
      </dsp:nvSpPr>
      <dsp:spPr>
        <a:xfrm>
          <a:off x="0" y="696684"/>
          <a:ext cx="4038600" cy="0"/>
        </a:xfrm>
        <a:prstGeom prst="lin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0C328B0E-DE3E-4AF7-B84D-C079D4A6A3E3}">
      <dsp:nvSpPr>
        <dsp:cNvPr id="0" name=""/>
        <dsp:cNvSpPr/>
      </dsp:nvSpPr>
      <dsp:spPr>
        <a:xfrm>
          <a:off x="0" y="696684"/>
          <a:ext cx="4038600" cy="348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PEIMS Discipline FATALS</a:t>
          </a:r>
        </a:p>
      </dsp:txBody>
      <dsp:txXfrm>
        <a:off x="0" y="696684"/>
        <a:ext cx="4038600" cy="348066"/>
      </dsp:txXfrm>
    </dsp:sp>
    <dsp:sp modelId="{9A19CFE8-BEC2-414A-B7AC-158359929D5E}">
      <dsp:nvSpPr>
        <dsp:cNvPr id="0" name=""/>
        <dsp:cNvSpPr/>
      </dsp:nvSpPr>
      <dsp:spPr>
        <a:xfrm>
          <a:off x="0" y="1044750"/>
          <a:ext cx="4038600" cy="0"/>
        </a:xfrm>
        <a:prstGeom prst="lin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A92C7B7-92D7-4994-9388-7BA7A659CD73}">
      <dsp:nvSpPr>
        <dsp:cNvPr id="0" name=""/>
        <dsp:cNvSpPr/>
      </dsp:nvSpPr>
      <dsp:spPr>
        <a:xfrm>
          <a:off x="0" y="1044750"/>
          <a:ext cx="4038600" cy="348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Reporting Requirements</a:t>
          </a:r>
        </a:p>
      </dsp:txBody>
      <dsp:txXfrm>
        <a:off x="0" y="1044750"/>
        <a:ext cx="4038600" cy="348066"/>
      </dsp:txXfrm>
    </dsp:sp>
    <dsp:sp modelId="{3E1C8FB2-D130-4D22-A004-42C3162CCB91}">
      <dsp:nvSpPr>
        <dsp:cNvPr id="0" name=""/>
        <dsp:cNvSpPr/>
      </dsp:nvSpPr>
      <dsp:spPr>
        <a:xfrm>
          <a:off x="0" y="1392816"/>
          <a:ext cx="4038600" cy="0"/>
        </a:xfrm>
        <a:prstGeom prst="lin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69D0DC93-20CA-435E-A95F-2C51D2EE912D}">
      <dsp:nvSpPr>
        <dsp:cNvPr id="0" name=""/>
        <dsp:cNvSpPr/>
      </dsp:nvSpPr>
      <dsp:spPr>
        <a:xfrm>
          <a:off x="0" y="1392816"/>
          <a:ext cx="4038600" cy="348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Discipline Entry </a:t>
          </a:r>
        </a:p>
      </dsp:txBody>
      <dsp:txXfrm>
        <a:off x="0" y="1392816"/>
        <a:ext cx="4038600" cy="348066"/>
      </dsp:txXfrm>
    </dsp:sp>
    <dsp:sp modelId="{1B2C5E32-0995-451B-B5D1-7FDB7BFEBA29}">
      <dsp:nvSpPr>
        <dsp:cNvPr id="0" name=""/>
        <dsp:cNvSpPr/>
      </dsp:nvSpPr>
      <dsp:spPr>
        <a:xfrm>
          <a:off x="0" y="1740882"/>
          <a:ext cx="4038600" cy="0"/>
        </a:xfrm>
        <a:prstGeom prst="lin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C3461D6-F1F7-4FDD-9291-3052B15D9063}">
      <dsp:nvSpPr>
        <dsp:cNvPr id="0" name=""/>
        <dsp:cNvSpPr/>
      </dsp:nvSpPr>
      <dsp:spPr>
        <a:xfrm>
          <a:off x="0" y="1740882"/>
          <a:ext cx="4038600" cy="348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HISD Connect  Reports</a:t>
          </a:r>
        </a:p>
      </dsp:txBody>
      <dsp:txXfrm>
        <a:off x="0" y="1740882"/>
        <a:ext cx="4038600" cy="348066"/>
      </dsp:txXfrm>
    </dsp:sp>
    <dsp:sp modelId="{5628771C-1F4E-4313-BF1B-A052BA620B90}">
      <dsp:nvSpPr>
        <dsp:cNvPr id="0" name=""/>
        <dsp:cNvSpPr/>
      </dsp:nvSpPr>
      <dsp:spPr>
        <a:xfrm>
          <a:off x="0" y="2088948"/>
          <a:ext cx="4038600" cy="0"/>
        </a:xfrm>
        <a:prstGeom prst="lin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871D3F3-7666-4529-B3C7-3686BC062552}">
      <dsp:nvSpPr>
        <dsp:cNvPr id="0" name=""/>
        <dsp:cNvSpPr/>
      </dsp:nvSpPr>
      <dsp:spPr>
        <a:xfrm>
          <a:off x="0" y="2088948"/>
          <a:ext cx="4038600" cy="348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Summer PEIMS Reports</a:t>
          </a:r>
        </a:p>
      </dsp:txBody>
      <dsp:txXfrm>
        <a:off x="0" y="2088948"/>
        <a:ext cx="4038600" cy="348066"/>
      </dsp:txXfrm>
    </dsp:sp>
    <dsp:sp modelId="{FCA574A5-810C-49BD-84D9-9720EA93A6B5}">
      <dsp:nvSpPr>
        <dsp:cNvPr id="0" name=""/>
        <dsp:cNvSpPr/>
      </dsp:nvSpPr>
      <dsp:spPr>
        <a:xfrm>
          <a:off x="0" y="2437014"/>
          <a:ext cx="4038600" cy="0"/>
        </a:xfrm>
        <a:prstGeom prst="lin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B8D47A4-311A-40D7-8ABA-0C8DC1A25BB9}">
      <dsp:nvSpPr>
        <dsp:cNvPr id="0" name=""/>
        <dsp:cNvSpPr/>
      </dsp:nvSpPr>
      <dsp:spPr>
        <a:xfrm>
          <a:off x="0" y="2437014"/>
          <a:ext cx="4038600" cy="348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Manual Records / Review</a:t>
          </a:r>
        </a:p>
      </dsp:txBody>
      <dsp:txXfrm>
        <a:off x="0" y="2437014"/>
        <a:ext cx="4038600" cy="348066"/>
      </dsp:txXfrm>
    </dsp:sp>
    <dsp:sp modelId="{3992DA1A-DC42-4B36-A26F-F66A5BD0B38A}">
      <dsp:nvSpPr>
        <dsp:cNvPr id="0" name=""/>
        <dsp:cNvSpPr/>
      </dsp:nvSpPr>
      <dsp:spPr>
        <a:xfrm>
          <a:off x="0" y="2785080"/>
          <a:ext cx="4038600" cy="0"/>
        </a:xfrm>
        <a:prstGeom prst="lin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1E2FE9F-F757-4B16-83E0-477948649B12}">
      <dsp:nvSpPr>
        <dsp:cNvPr id="0" name=""/>
        <dsp:cNvSpPr/>
      </dsp:nvSpPr>
      <dsp:spPr>
        <a:xfrm>
          <a:off x="0" y="2785080"/>
          <a:ext cx="4038600" cy="348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On-Data Suite (ODS)</a:t>
          </a:r>
        </a:p>
      </dsp:txBody>
      <dsp:txXfrm>
        <a:off x="0" y="2785080"/>
        <a:ext cx="4038600" cy="348066"/>
      </dsp:txXfrm>
    </dsp:sp>
    <dsp:sp modelId="{4874B430-CEB3-4AD5-8FEA-86240B99D0B5}">
      <dsp:nvSpPr>
        <dsp:cNvPr id="0" name=""/>
        <dsp:cNvSpPr/>
      </dsp:nvSpPr>
      <dsp:spPr>
        <a:xfrm>
          <a:off x="0" y="3133146"/>
          <a:ext cx="4038600" cy="0"/>
        </a:xfrm>
        <a:prstGeom prst="lin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65B812D6-A010-4DC7-AEA9-600B9FA58989}">
      <dsp:nvSpPr>
        <dsp:cNvPr id="0" name=""/>
        <dsp:cNvSpPr/>
      </dsp:nvSpPr>
      <dsp:spPr>
        <a:xfrm>
          <a:off x="0" y="3133146"/>
          <a:ext cx="4038600" cy="348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Records Retention</a:t>
          </a:r>
        </a:p>
      </dsp:txBody>
      <dsp:txXfrm>
        <a:off x="0" y="3133146"/>
        <a:ext cx="4038600" cy="348066"/>
      </dsp:txXfrm>
    </dsp:sp>
    <dsp:sp modelId="{2DB67ACA-7AE2-420C-A7A0-4399D87C37D7}">
      <dsp:nvSpPr>
        <dsp:cNvPr id="0" name=""/>
        <dsp:cNvSpPr/>
      </dsp:nvSpPr>
      <dsp:spPr>
        <a:xfrm>
          <a:off x="0" y="3481212"/>
          <a:ext cx="4038600" cy="0"/>
        </a:xfrm>
        <a:prstGeom prst="lin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E04B0914-3F40-455A-9D2D-20E8FEB661B8}">
      <dsp:nvSpPr>
        <dsp:cNvPr id="0" name=""/>
        <dsp:cNvSpPr/>
      </dsp:nvSpPr>
      <dsp:spPr>
        <a:xfrm>
          <a:off x="0" y="3481212"/>
          <a:ext cx="4038600" cy="348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Resources</a:t>
          </a:r>
        </a:p>
      </dsp:txBody>
      <dsp:txXfrm>
        <a:off x="0" y="3481212"/>
        <a:ext cx="4038600" cy="348066"/>
      </dsp:txXfrm>
    </dsp:sp>
    <dsp:sp modelId="{69038C3A-AF84-47BA-ACB6-A26028B1B478}">
      <dsp:nvSpPr>
        <dsp:cNvPr id="0" name=""/>
        <dsp:cNvSpPr/>
      </dsp:nvSpPr>
      <dsp:spPr>
        <a:xfrm>
          <a:off x="0" y="3829278"/>
          <a:ext cx="4038600" cy="0"/>
        </a:xfrm>
        <a:prstGeom prst="lin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D418E71A-8EC7-4C48-B3D8-F8D226457A21}">
      <dsp:nvSpPr>
        <dsp:cNvPr id="0" name=""/>
        <dsp:cNvSpPr/>
      </dsp:nvSpPr>
      <dsp:spPr>
        <a:xfrm>
          <a:off x="0" y="3829278"/>
          <a:ext cx="4038600" cy="348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FSC Contacts</a:t>
          </a:r>
        </a:p>
      </dsp:txBody>
      <dsp:txXfrm>
        <a:off x="0" y="3829278"/>
        <a:ext cx="4038600" cy="348066"/>
      </dsp:txXfrm>
    </dsp:sp>
    <dsp:sp modelId="{46CADFB6-371B-485D-8FF0-8431D0C7E3DE}">
      <dsp:nvSpPr>
        <dsp:cNvPr id="0" name=""/>
        <dsp:cNvSpPr/>
      </dsp:nvSpPr>
      <dsp:spPr>
        <a:xfrm>
          <a:off x="0" y="4177344"/>
          <a:ext cx="4038600" cy="0"/>
        </a:xfrm>
        <a:prstGeom prst="lin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659AEDE-2454-4220-9CFC-4A8AE8463461}">
      <dsp:nvSpPr>
        <dsp:cNvPr id="0" name=""/>
        <dsp:cNvSpPr/>
      </dsp:nvSpPr>
      <dsp:spPr>
        <a:xfrm>
          <a:off x="0" y="4177344"/>
          <a:ext cx="4038600" cy="348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Questions</a:t>
          </a:r>
        </a:p>
      </dsp:txBody>
      <dsp:txXfrm>
        <a:off x="0" y="4177344"/>
        <a:ext cx="4038600" cy="348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B183E2-C2A7-418F-A251-09A15037E042}">
      <dsp:nvSpPr>
        <dsp:cNvPr id="0" name=""/>
        <dsp:cNvSpPr/>
      </dsp:nvSpPr>
      <dsp:spPr>
        <a:xfrm>
          <a:off x="0" y="704335"/>
          <a:ext cx="6329405" cy="939113"/>
        </a:xfrm>
        <a:prstGeom prst="notchedRightArrow">
          <a:avLst/>
        </a:prstGeom>
        <a:gradFill rotWithShape="0">
          <a:gsLst>
            <a:gs pos="0">
              <a:schemeClr val="accent5">
                <a:tint val="40000"/>
                <a:hueOff val="0"/>
                <a:satOff val="0"/>
                <a:lumOff val="0"/>
                <a:alphaOff val="0"/>
                <a:tint val="100000"/>
                <a:shade val="100000"/>
                <a:satMod val="130000"/>
              </a:schemeClr>
            </a:gs>
            <a:gs pos="100000">
              <a:schemeClr val="accent5">
                <a:tint val="40000"/>
                <a:hueOff val="0"/>
                <a:satOff val="0"/>
                <a:lumOff val="0"/>
                <a:alphaOff val="0"/>
                <a:tint val="50000"/>
                <a:shade val="100000"/>
                <a:satMod val="350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4EC1195-76DA-4986-9AD5-22D5D495CF59}">
      <dsp:nvSpPr>
        <dsp:cNvPr id="0" name=""/>
        <dsp:cNvSpPr/>
      </dsp:nvSpPr>
      <dsp:spPr>
        <a:xfrm>
          <a:off x="429" y="0"/>
          <a:ext cx="3513954" cy="939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ctr" defTabSz="889000">
            <a:lnSpc>
              <a:spcPct val="90000"/>
            </a:lnSpc>
            <a:spcBef>
              <a:spcPct val="0"/>
            </a:spcBef>
            <a:spcAft>
              <a:spcPct val="35000"/>
            </a:spcAft>
            <a:buNone/>
          </a:pPr>
          <a:r>
            <a:rPr lang="en-US" sz="2000" kern="1200" dirty="0"/>
            <a:t>Enter discipline from the </a:t>
          </a:r>
          <a:r>
            <a:rPr lang="en-US" sz="2000" b="1" kern="1200" dirty="0"/>
            <a:t>First Day of School through the Last Day of School.</a:t>
          </a:r>
          <a:endParaRPr lang="en-US" sz="2000" kern="1200" dirty="0"/>
        </a:p>
      </dsp:txBody>
      <dsp:txXfrm>
        <a:off x="429" y="0"/>
        <a:ext cx="3513954" cy="939113"/>
      </dsp:txXfrm>
    </dsp:sp>
    <dsp:sp modelId="{A20097EE-BA82-402A-9F68-153391FF2577}">
      <dsp:nvSpPr>
        <dsp:cNvPr id="0" name=""/>
        <dsp:cNvSpPr/>
      </dsp:nvSpPr>
      <dsp:spPr>
        <a:xfrm>
          <a:off x="1640017" y="1056502"/>
          <a:ext cx="234778" cy="234778"/>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CAC9104-FF9B-4B25-9EA2-25CAEE1C7A8C}">
      <dsp:nvSpPr>
        <dsp:cNvPr id="0" name=""/>
        <dsp:cNvSpPr/>
      </dsp:nvSpPr>
      <dsp:spPr>
        <a:xfrm>
          <a:off x="3618272" y="1408670"/>
          <a:ext cx="2077763" cy="939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ctr" defTabSz="889000">
            <a:lnSpc>
              <a:spcPct val="90000"/>
            </a:lnSpc>
            <a:spcBef>
              <a:spcPct val="0"/>
            </a:spcBef>
            <a:spcAft>
              <a:spcPct val="35000"/>
            </a:spcAft>
            <a:buNone/>
          </a:pPr>
          <a:r>
            <a:rPr lang="en-US" sz="2000" b="0" kern="1200" dirty="0"/>
            <a:t>Enter discipline as soon as it occurs</a:t>
          </a:r>
          <a:r>
            <a:rPr lang="en-US" sz="2000" b="1" kern="1200" dirty="0"/>
            <a:t>.</a:t>
          </a:r>
          <a:endParaRPr lang="en-US" sz="2000" kern="1200" dirty="0"/>
        </a:p>
      </dsp:txBody>
      <dsp:txXfrm>
        <a:off x="3618272" y="1408670"/>
        <a:ext cx="2077763" cy="939113"/>
      </dsp:txXfrm>
    </dsp:sp>
    <dsp:sp modelId="{94D31F10-0642-456E-B0CD-AD90F705677A}">
      <dsp:nvSpPr>
        <dsp:cNvPr id="0" name=""/>
        <dsp:cNvSpPr/>
      </dsp:nvSpPr>
      <dsp:spPr>
        <a:xfrm>
          <a:off x="4539764" y="1056502"/>
          <a:ext cx="234778" cy="234778"/>
        </a:xfrm>
        <a:prstGeom prst="ellipse">
          <a:avLst/>
        </a:prstGeom>
        <a:gradFill rotWithShape="0">
          <a:gsLst>
            <a:gs pos="0">
              <a:schemeClr val="accent5">
                <a:hueOff val="-1200908"/>
                <a:satOff val="25596"/>
                <a:lumOff val="58431"/>
                <a:alphaOff val="0"/>
                <a:tint val="100000"/>
                <a:shade val="100000"/>
                <a:satMod val="130000"/>
              </a:schemeClr>
            </a:gs>
            <a:gs pos="100000">
              <a:schemeClr val="accent5">
                <a:hueOff val="-1200908"/>
                <a:satOff val="25596"/>
                <a:lumOff val="5843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261A0-8076-4BDD-977C-370EB305957E}">
      <dsp:nvSpPr>
        <dsp:cNvPr id="0" name=""/>
        <dsp:cNvSpPr/>
      </dsp:nvSpPr>
      <dsp:spPr>
        <a:xfrm>
          <a:off x="0" y="643308"/>
          <a:ext cx="8229600" cy="1644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604012" rIns="638708" bIns="206248" numCol="1" spcCol="1270" anchor="t" anchorCtr="0">
          <a:noAutofit/>
        </a:bodyPr>
        <a:lstStyle/>
        <a:p>
          <a:pPr marL="285750" lvl="1" indent="-285750" algn="l" defTabSz="1289050">
            <a:lnSpc>
              <a:spcPct val="90000"/>
            </a:lnSpc>
            <a:spcBef>
              <a:spcPct val="0"/>
            </a:spcBef>
            <a:spcAft>
              <a:spcPct val="15000"/>
            </a:spcAft>
            <a:buChar char="•"/>
          </a:pPr>
          <a:r>
            <a:rPr lang="en-US" sz="2900" kern="1200" dirty="0">
              <a:latin typeface="Calibri" pitchFamily="34" charset="0"/>
            </a:rPr>
            <a:t>This is a brief overview on reporting student discipline information in HISD Connect.</a:t>
          </a:r>
          <a:endParaRPr lang="en-US" sz="2900" kern="1200" dirty="0"/>
        </a:p>
      </dsp:txBody>
      <dsp:txXfrm>
        <a:off x="0" y="643308"/>
        <a:ext cx="8229600" cy="1644300"/>
      </dsp:txXfrm>
    </dsp:sp>
    <dsp:sp modelId="{B2FC5B10-9F5F-425B-86DC-DE0281C35496}">
      <dsp:nvSpPr>
        <dsp:cNvPr id="0" name=""/>
        <dsp:cNvSpPr/>
      </dsp:nvSpPr>
      <dsp:spPr>
        <a:xfrm>
          <a:off x="411480" y="215268"/>
          <a:ext cx="5760720"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289050">
            <a:lnSpc>
              <a:spcPct val="90000"/>
            </a:lnSpc>
            <a:spcBef>
              <a:spcPct val="0"/>
            </a:spcBef>
            <a:spcAft>
              <a:spcPct val="35000"/>
            </a:spcAft>
            <a:buNone/>
          </a:pPr>
          <a:r>
            <a:rPr lang="en-US" sz="2900" kern="1200" dirty="0"/>
            <a:t>Reporting Discipline in HISD Connect </a:t>
          </a:r>
        </a:p>
      </dsp:txBody>
      <dsp:txXfrm>
        <a:off x="453270" y="257058"/>
        <a:ext cx="5677140" cy="772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92822-FFF1-4C34-A8FC-A0E9D1E4B96A}">
      <dsp:nvSpPr>
        <dsp:cNvPr id="0" name=""/>
        <dsp:cNvSpPr/>
      </dsp:nvSpPr>
      <dsp:spPr>
        <a:xfrm>
          <a:off x="0" y="2943532"/>
          <a:ext cx="5799871" cy="643973"/>
        </a:xfrm>
        <a:prstGeom prst="rec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US" sz="1400" b="1" kern="1200" dirty="0">
              <a:solidFill>
                <a:srgbClr val="FF0000"/>
              </a:solidFill>
              <a:effectLst/>
              <a:latin typeface="Calibri" panose="020F0502020204030204" pitchFamily="34" charset="0"/>
            </a:rPr>
            <a:t>NOTE:  </a:t>
          </a:r>
          <a:r>
            <a:rPr lang="en-US" sz="1400" kern="1200" dirty="0">
              <a:latin typeface="Calibri" panose="020F0502020204030204" pitchFamily="34" charset="0"/>
            </a:rPr>
            <a:t>Any other path may result in different incident numbers for parts of the same incident and will result in PEIMS errors.</a:t>
          </a:r>
        </a:p>
      </dsp:txBody>
      <dsp:txXfrm>
        <a:off x="0" y="2943532"/>
        <a:ext cx="5799871" cy="643973"/>
      </dsp:txXfrm>
    </dsp:sp>
    <dsp:sp modelId="{B8A5D59E-526F-4D2C-961F-BD4048636B27}">
      <dsp:nvSpPr>
        <dsp:cNvPr id="0" name=""/>
        <dsp:cNvSpPr/>
      </dsp:nvSpPr>
      <dsp:spPr>
        <a:xfrm rot="10800000">
          <a:off x="0" y="1962761"/>
          <a:ext cx="5799871" cy="990430"/>
        </a:xfrm>
        <a:prstGeom prst="upArrowCallou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alibri" panose="020F0502020204030204" pitchFamily="34" charset="0"/>
            </a:rPr>
            <a:t>By creating the incident record first and then adding the students involved, you will ensure that all persons involved and all actions taken will have the same incident number as required by PEIMS. </a:t>
          </a:r>
        </a:p>
      </dsp:txBody>
      <dsp:txXfrm rot="10800000">
        <a:off x="0" y="1962761"/>
        <a:ext cx="5799871" cy="643552"/>
      </dsp:txXfrm>
    </dsp:sp>
    <dsp:sp modelId="{4E565E9C-71EF-4BC2-9B00-600C0ACF3EEE}">
      <dsp:nvSpPr>
        <dsp:cNvPr id="0" name=""/>
        <dsp:cNvSpPr/>
      </dsp:nvSpPr>
      <dsp:spPr>
        <a:xfrm rot="10800000">
          <a:off x="0" y="981990"/>
          <a:ext cx="5799871" cy="990430"/>
        </a:xfrm>
        <a:prstGeom prst="upArrowCallou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l" defTabSz="622300">
            <a:lnSpc>
              <a:spcPct val="90000"/>
            </a:lnSpc>
            <a:spcBef>
              <a:spcPct val="0"/>
            </a:spcBef>
            <a:spcAft>
              <a:spcPct val="35000"/>
            </a:spcAft>
            <a:buNone/>
          </a:pPr>
          <a:r>
            <a:rPr lang="en-US" sz="1400" kern="1200" dirty="0">
              <a:latin typeface="Calibri" panose="020F0502020204030204" pitchFamily="34" charset="0"/>
            </a:rPr>
            <a:t>The SMS automatically assigns an incident number to the incident record. This incident number </a:t>
          </a:r>
          <a:r>
            <a:rPr lang="en-US" sz="1400" kern="1200" dirty="0">
              <a:solidFill>
                <a:srgbClr val="FF0000"/>
              </a:solidFill>
              <a:highlight>
                <a:srgbClr val="FFFF00"/>
              </a:highlight>
              <a:latin typeface="Calibri" panose="020F0502020204030204" pitchFamily="34" charset="0"/>
            </a:rPr>
            <a:t>CAN NOT BE EDITED. </a:t>
          </a:r>
        </a:p>
      </dsp:txBody>
      <dsp:txXfrm rot="10800000">
        <a:off x="0" y="981990"/>
        <a:ext cx="5799871" cy="643552"/>
      </dsp:txXfrm>
    </dsp:sp>
    <dsp:sp modelId="{CF9997EC-0D10-444C-905B-5A5DBCE930E4}">
      <dsp:nvSpPr>
        <dsp:cNvPr id="0" name=""/>
        <dsp:cNvSpPr/>
      </dsp:nvSpPr>
      <dsp:spPr>
        <a:xfrm rot="10800000">
          <a:off x="0" y="1"/>
          <a:ext cx="5799871" cy="990430"/>
        </a:xfrm>
        <a:prstGeom prst="upArrowCallout">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alibri" panose="020F0502020204030204" pitchFamily="34" charset="0"/>
            </a:rPr>
            <a:t>First, enter a discipline incident record by going to Incident Management page. </a:t>
          </a:r>
        </a:p>
      </dsp:txBody>
      <dsp:txXfrm rot="10800000">
        <a:off x="0" y="1"/>
        <a:ext cx="5799871" cy="6435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8FB68-0D05-4216-BB95-0A65FC254F47}">
      <dsp:nvSpPr>
        <dsp:cNvPr id="0" name=""/>
        <dsp:cNvSpPr/>
      </dsp:nvSpPr>
      <dsp:spPr>
        <a:xfrm>
          <a:off x="0" y="1083699"/>
          <a:ext cx="18288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b="1" kern="1200" dirty="0">
              <a:latin typeface="Arial Narrow" pitchFamily="34" charset="0"/>
            </a:rPr>
            <a:t>Data Verification and Supporting Reports </a:t>
          </a:r>
          <a:endParaRPr lang="en-US" sz="1800" kern="1200" dirty="0"/>
        </a:p>
      </dsp:txBody>
      <dsp:txXfrm>
        <a:off x="0" y="1083699"/>
        <a:ext cx="1828800" cy="1287000"/>
      </dsp:txXfrm>
    </dsp:sp>
    <dsp:sp modelId="{D4E8D2A4-35D2-4D30-B4E1-147F43B186F0}">
      <dsp:nvSpPr>
        <dsp:cNvPr id="0" name=""/>
        <dsp:cNvSpPr/>
      </dsp:nvSpPr>
      <dsp:spPr>
        <a:xfrm>
          <a:off x="1828799" y="1003262"/>
          <a:ext cx="365760" cy="144787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3A1CE6-D159-4E30-BDF1-B4C926CE2ED1}">
      <dsp:nvSpPr>
        <dsp:cNvPr id="0" name=""/>
        <dsp:cNvSpPr/>
      </dsp:nvSpPr>
      <dsp:spPr>
        <a:xfrm>
          <a:off x="2340863" y="1003262"/>
          <a:ext cx="4974336" cy="1447875"/>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latin typeface="Arial Narrow" pitchFamily="34" charset="0"/>
          </a:endParaRPr>
        </a:p>
        <a:p>
          <a:pPr marL="171450" lvl="1" indent="-171450" algn="l" defTabSz="800100">
            <a:lnSpc>
              <a:spcPct val="90000"/>
            </a:lnSpc>
            <a:spcBef>
              <a:spcPct val="0"/>
            </a:spcBef>
            <a:spcAft>
              <a:spcPct val="15000"/>
            </a:spcAft>
            <a:buChar char="•"/>
          </a:pPr>
          <a:r>
            <a:rPr lang="fr-FR" sz="1800" kern="1200" dirty="0">
              <a:latin typeface="Arial Narrow" pitchFamily="34" charset="0"/>
            </a:rPr>
            <a:t>Incident Management Discipline Interchange Validation Report</a:t>
          </a:r>
          <a:endParaRPr lang="en-US" sz="1800" kern="1200" dirty="0">
            <a:latin typeface="Arial Narrow" pitchFamily="34" charset="0"/>
          </a:endParaRPr>
        </a:p>
        <a:p>
          <a:pPr marL="171450" lvl="1" indent="-171450" algn="l" defTabSz="800100">
            <a:lnSpc>
              <a:spcPct val="90000"/>
            </a:lnSpc>
            <a:spcBef>
              <a:spcPct val="0"/>
            </a:spcBef>
            <a:spcAft>
              <a:spcPct val="15000"/>
            </a:spcAft>
            <a:buChar char="•"/>
          </a:pPr>
          <a:r>
            <a:rPr lang="en-US" sz="1800" kern="1200" dirty="0">
              <a:latin typeface="Arial Narrow" pitchFamily="34" charset="0"/>
            </a:rPr>
            <a:t>Incident Management Verification Report</a:t>
          </a:r>
        </a:p>
        <a:p>
          <a:pPr marL="171450" lvl="1" indent="-171450" algn="l" defTabSz="800100">
            <a:lnSpc>
              <a:spcPct val="90000"/>
            </a:lnSpc>
            <a:spcBef>
              <a:spcPct val="0"/>
            </a:spcBef>
            <a:spcAft>
              <a:spcPct val="15000"/>
            </a:spcAft>
            <a:buChar char="•"/>
          </a:pPr>
          <a:r>
            <a:rPr lang="en-US" sz="1800" kern="1200" dirty="0">
              <a:latin typeface="Arial Narrow" pitchFamily="34" charset="0"/>
            </a:rPr>
            <a:t>Student Incident Profile Report </a:t>
          </a:r>
        </a:p>
      </dsp:txBody>
      <dsp:txXfrm>
        <a:off x="2340863" y="1003262"/>
        <a:ext cx="4974336" cy="14478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4ACCA-1932-4B0D-A7C4-3B615E555C63}">
      <dsp:nvSpPr>
        <dsp:cNvPr id="0" name=""/>
        <dsp:cNvSpPr/>
      </dsp:nvSpPr>
      <dsp:spPr>
        <a:xfrm>
          <a:off x="0" y="282191"/>
          <a:ext cx="6060829"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207545-5049-4E88-B13E-2A7071355E3C}">
      <dsp:nvSpPr>
        <dsp:cNvPr id="0" name=""/>
        <dsp:cNvSpPr/>
      </dsp:nvSpPr>
      <dsp:spPr>
        <a:xfrm>
          <a:off x="303041" y="27331"/>
          <a:ext cx="424258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359" tIns="0" rIns="160359" bIns="0" numCol="1" spcCol="1270" anchor="ctr" anchorCtr="0">
          <a:noAutofit/>
        </a:bodyPr>
        <a:lstStyle/>
        <a:p>
          <a:pPr marL="0" lvl="0" indent="0" algn="l" defTabSz="889000">
            <a:lnSpc>
              <a:spcPct val="90000"/>
            </a:lnSpc>
            <a:spcBef>
              <a:spcPct val="0"/>
            </a:spcBef>
            <a:spcAft>
              <a:spcPct val="35000"/>
            </a:spcAft>
            <a:buNone/>
          </a:pPr>
          <a:r>
            <a:rPr lang="en-US" sz="2000" kern="1200" dirty="0"/>
            <a:t>Student Disciplinary Action Summary</a:t>
          </a:r>
        </a:p>
      </dsp:txBody>
      <dsp:txXfrm>
        <a:off x="333303" y="57593"/>
        <a:ext cx="4182056" cy="559396"/>
      </dsp:txXfrm>
    </dsp:sp>
    <dsp:sp modelId="{950466FA-3B3E-4354-B9B8-0233BB78E232}">
      <dsp:nvSpPr>
        <dsp:cNvPr id="0" name=""/>
        <dsp:cNvSpPr/>
      </dsp:nvSpPr>
      <dsp:spPr>
        <a:xfrm>
          <a:off x="0" y="1289851"/>
          <a:ext cx="6060829"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B277EB-6425-4F13-B7CC-25D919547915}">
      <dsp:nvSpPr>
        <dsp:cNvPr id="0" name=""/>
        <dsp:cNvSpPr/>
      </dsp:nvSpPr>
      <dsp:spPr>
        <a:xfrm>
          <a:off x="303041" y="979891"/>
          <a:ext cx="4242580"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359" tIns="0" rIns="160359" bIns="0" numCol="1" spcCol="1270" anchor="ctr" anchorCtr="0">
          <a:noAutofit/>
        </a:bodyPr>
        <a:lstStyle/>
        <a:p>
          <a:pPr marL="0" lvl="0" indent="0" algn="l" defTabSz="889000">
            <a:lnSpc>
              <a:spcPct val="90000"/>
            </a:lnSpc>
            <a:spcBef>
              <a:spcPct val="0"/>
            </a:spcBef>
            <a:spcAft>
              <a:spcPct val="35000"/>
            </a:spcAft>
            <a:buNone/>
          </a:pPr>
          <a:r>
            <a:rPr lang="en-US" sz="2000" kern="1200" dirty="0"/>
            <a:t>Campus ID of Accountability Roster</a:t>
          </a:r>
        </a:p>
      </dsp:txBody>
      <dsp:txXfrm>
        <a:off x="333303" y="1010153"/>
        <a:ext cx="4182056" cy="5593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FF437-C0A9-4476-9D92-8586E4FB521B}">
      <dsp:nvSpPr>
        <dsp:cNvPr id="0" name=""/>
        <dsp:cNvSpPr/>
      </dsp:nvSpPr>
      <dsp:spPr>
        <a:xfrm>
          <a:off x="0" y="2909871"/>
          <a:ext cx="5437163" cy="1909190"/>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In-school parent notification </a:t>
          </a:r>
        </a:p>
      </dsp:txBody>
      <dsp:txXfrm>
        <a:off x="0" y="2909871"/>
        <a:ext cx="5437163" cy="1030962"/>
      </dsp:txXfrm>
    </dsp:sp>
    <dsp:sp modelId="{191A43D9-D9C0-4243-9109-6596B70E4390}">
      <dsp:nvSpPr>
        <dsp:cNvPr id="0" name=""/>
        <dsp:cNvSpPr/>
      </dsp:nvSpPr>
      <dsp:spPr>
        <a:xfrm>
          <a:off x="663" y="3902650"/>
          <a:ext cx="1087167" cy="878227"/>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Addressed to parent</a:t>
          </a:r>
        </a:p>
      </dsp:txBody>
      <dsp:txXfrm>
        <a:off x="663" y="3902650"/>
        <a:ext cx="1087167" cy="878227"/>
      </dsp:txXfrm>
    </dsp:sp>
    <dsp:sp modelId="{EF0A99BE-B3E9-4F5C-8A1E-AE5E557CFCB3}">
      <dsp:nvSpPr>
        <dsp:cNvPr id="0" name=""/>
        <dsp:cNvSpPr/>
      </dsp:nvSpPr>
      <dsp:spPr>
        <a:xfrm>
          <a:off x="1087830" y="3902650"/>
          <a:ext cx="1087167" cy="878227"/>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kern="1200" dirty="0"/>
            <a:t>Signed and dated by administrator</a:t>
          </a:r>
        </a:p>
      </dsp:txBody>
      <dsp:txXfrm>
        <a:off x="1087830" y="3902650"/>
        <a:ext cx="1087167" cy="878227"/>
      </dsp:txXfrm>
    </dsp:sp>
    <dsp:sp modelId="{27F18E02-BEC0-4ABE-9058-B328D5394E1A}">
      <dsp:nvSpPr>
        <dsp:cNvPr id="0" name=""/>
        <dsp:cNvSpPr/>
      </dsp:nvSpPr>
      <dsp:spPr>
        <a:xfrm>
          <a:off x="2174997" y="3902650"/>
          <a:ext cx="1087167" cy="878227"/>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Include description of the offense</a:t>
          </a:r>
        </a:p>
      </dsp:txBody>
      <dsp:txXfrm>
        <a:off x="2174997" y="3902650"/>
        <a:ext cx="1087167" cy="878227"/>
      </dsp:txXfrm>
    </dsp:sp>
    <dsp:sp modelId="{5D9ACFDF-DB4A-42BA-806F-E77655205EBA}">
      <dsp:nvSpPr>
        <dsp:cNvPr id="0" name=""/>
        <dsp:cNvSpPr/>
      </dsp:nvSpPr>
      <dsp:spPr>
        <a:xfrm>
          <a:off x="3262165" y="3902650"/>
          <a:ext cx="1087167" cy="878227"/>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Include action(s) taken</a:t>
          </a:r>
        </a:p>
      </dsp:txBody>
      <dsp:txXfrm>
        <a:off x="3262165" y="3902650"/>
        <a:ext cx="1087167" cy="878227"/>
      </dsp:txXfrm>
    </dsp:sp>
    <dsp:sp modelId="{957427FB-A27E-48B0-BB02-86F1C1A1E046}">
      <dsp:nvSpPr>
        <dsp:cNvPr id="0" name=""/>
        <dsp:cNvSpPr/>
      </dsp:nvSpPr>
      <dsp:spPr>
        <a:xfrm>
          <a:off x="4349332" y="3902650"/>
          <a:ext cx="1087167" cy="878227"/>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Include dates and number of days</a:t>
          </a:r>
        </a:p>
      </dsp:txBody>
      <dsp:txXfrm>
        <a:off x="4349332" y="3902650"/>
        <a:ext cx="1087167" cy="878227"/>
      </dsp:txXfrm>
    </dsp:sp>
    <dsp:sp modelId="{70302780-1A01-49D7-B91C-AD2158C45DE1}">
      <dsp:nvSpPr>
        <dsp:cNvPr id="0" name=""/>
        <dsp:cNvSpPr/>
      </dsp:nvSpPr>
      <dsp:spPr>
        <a:xfrm rot="10800000">
          <a:off x="0" y="2174"/>
          <a:ext cx="5437163" cy="2936335"/>
        </a:xfrm>
        <a:prstGeom prst="upArrowCallou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Discipline Referral Form</a:t>
          </a:r>
        </a:p>
      </dsp:txBody>
      <dsp:txXfrm rot="-10800000">
        <a:off x="0" y="2174"/>
        <a:ext cx="5437163" cy="1030653"/>
      </dsp:txXfrm>
    </dsp:sp>
    <dsp:sp modelId="{A0BD7116-E3B0-49DA-9147-974282E01EEB}">
      <dsp:nvSpPr>
        <dsp:cNvPr id="0" name=""/>
        <dsp:cNvSpPr/>
      </dsp:nvSpPr>
      <dsp:spPr>
        <a:xfrm>
          <a:off x="0" y="1032827"/>
          <a:ext cx="5437163" cy="877964"/>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Original must remain in discipline folder</a:t>
          </a:r>
        </a:p>
      </dsp:txBody>
      <dsp:txXfrm>
        <a:off x="0" y="1032827"/>
        <a:ext cx="5437163" cy="8779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A017D-8726-4E6A-B8A8-EDC86B4237CB}">
      <dsp:nvSpPr>
        <dsp:cNvPr id="0" name=""/>
        <dsp:cNvSpPr/>
      </dsp:nvSpPr>
      <dsp:spPr>
        <a:xfrm rot="5400000">
          <a:off x="2639950" y="-595455"/>
          <a:ext cx="1766186" cy="3398755"/>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t>Original must remain in discipline folder</a:t>
          </a:r>
        </a:p>
      </dsp:txBody>
      <dsp:txXfrm rot="-5400000">
        <a:off x="1823666" y="307047"/>
        <a:ext cx="3312537" cy="1593750"/>
      </dsp:txXfrm>
    </dsp:sp>
    <dsp:sp modelId="{A0712990-6445-4679-A881-05A5937FB77B}">
      <dsp:nvSpPr>
        <dsp:cNvPr id="0" name=""/>
        <dsp:cNvSpPr/>
      </dsp:nvSpPr>
      <dsp:spPr>
        <a:xfrm>
          <a:off x="0" y="55"/>
          <a:ext cx="1823665" cy="2207732"/>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Discipline Referral Form</a:t>
          </a:r>
        </a:p>
      </dsp:txBody>
      <dsp:txXfrm>
        <a:off x="89024" y="89079"/>
        <a:ext cx="1645617" cy="2029684"/>
      </dsp:txXfrm>
    </dsp:sp>
    <dsp:sp modelId="{38A6CE7F-F4A9-4DCB-B619-31321B61A4F4}">
      <dsp:nvSpPr>
        <dsp:cNvPr id="0" name=""/>
        <dsp:cNvSpPr/>
      </dsp:nvSpPr>
      <dsp:spPr>
        <a:xfrm rot="5400000">
          <a:off x="2541954" y="1722663"/>
          <a:ext cx="2138445" cy="3398755"/>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Addressed to parent</a:t>
          </a:r>
        </a:p>
        <a:p>
          <a:pPr marL="171450" lvl="1" indent="-171450" algn="l" defTabSz="800100">
            <a:lnSpc>
              <a:spcPct val="90000"/>
            </a:lnSpc>
            <a:spcBef>
              <a:spcPct val="0"/>
            </a:spcBef>
            <a:spcAft>
              <a:spcPct val="15000"/>
            </a:spcAft>
            <a:buChar char="•"/>
          </a:pPr>
          <a:r>
            <a:rPr lang="en-US" sz="1800" kern="1200" dirty="0"/>
            <a:t>Signed and dated by administrator</a:t>
          </a:r>
        </a:p>
        <a:p>
          <a:pPr marL="171450" lvl="1" indent="-171450" algn="l" defTabSz="800100">
            <a:lnSpc>
              <a:spcPct val="90000"/>
            </a:lnSpc>
            <a:spcBef>
              <a:spcPct val="0"/>
            </a:spcBef>
            <a:spcAft>
              <a:spcPct val="15000"/>
            </a:spcAft>
            <a:buChar char="•"/>
          </a:pPr>
          <a:r>
            <a:rPr lang="en-US" sz="1800" kern="1200" dirty="0"/>
            <a:t>Include description of the offense</a:t>
          </a:r>
        </a:p>
        <a:p>
          <a:pPr marL="171450" lvl="1" indent="-171450" algn="l" defTabSz="800100">
            <a:lnSpc>
              <a:spcPct val="90000"/>
            </a:lnSpc>
            <a:spcBef>
              <a:spcPct val="0"/>
            </a:spcBef>
            <a:spcAft>
              <a:spcPct val="15000"/>
            </a:spcAft>
            <a:buChar char="•"/>
          </a:pPr>
          <a:r>
            <a:rPr lang="en-US" sz="1800" kern="1200" dirty="0"/>
            <a:t>Include action(s) taken</a:t>
          </a:r>
        </a:p>
        <a:p>
          <a:pPr marL="171450" lvl="1" indent="-171450" algn="l" defTabSz="800100">
            <a:lnSpc>
              <a:spcPct val="90000"/>
            </a:lnSpc>
            <a:spcBef>
              <a:spcPct val="0"/>
            </a:spcBef>
            <a:spcAft>
              <a:spcPct val="15000"/>
            </a:spcAft>
            <a:buChar char="•"/>
          </a:pPr>
          <a:r>
            <a:rPr lang="en-US" sz="1800" kern="1200" dirty="0"/>
            <a:t>Include dates and number of days</a:t>
          </a:r>
        </a:p>
      </dsp:txBody>
      <dsp:txXfrm rot="-5400000">
        <a:off x="1911799" y="2457208"/>
        <a:ext cx="3294365" cy="1929665"/>
      </dsp:txXfrm>
    </dsp:sp>
    <dsp:sp modelId="{06E13256-7BF5-4399-A3D3-14D657315F72}">
      <dsp:nvSpPr>
        <dsp:cNvPr id="0" name=""/>
        <dsp:cNvSpPr/>
      </dsp:nvSpPr>
      <dsp:spPr>
        <a:xfrm>
          <a:off x="0" y="2318174"/>
          <a:ext cx="1911799" cy="2207732"/>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Out-of-school parent notification </a:t>
          </a:r>
        </a:p>
      </dsp:txBody>
      <dsp:txXfrm>
        <a:off x="93326" y="2411500"/>
        <a:ext cx="1725147" cy="20210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871956-A7E1-44A7-9991-6C128D2F9FB4}">
      <dsp:nvSpPr>
        <dsp:cNvPr id="0" name=""/>
        <dsp:cNvSpPr/>
      </dsp:nvSpPr>
      <dsp:spPr>
        <a:xfrm rot="5400000">
          <a:off x="3976884" y="-1525487"/>
          <a:ext cx="885141" cy="4159487"/>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Original must remain in discipline folder</a:t>
          </a:r>
        </a:p>
      </dsp:txBody>
      <dsp:txXfrm rot="-5400000">
        <a:off x="2339712" y="154894"/>
        <a:ext cx="4116278" cy="798723"/>
      </dsp:txXfrm>
    </dsp:sp>
    <dsp:sp modelId="{DB9389B0-B4C5-4D67-A180-17E6E581CE7D}">
      <dsp:nvSpPr>
        <dsp:cNvPr id="0" name=""/>
        <dsp:cNvSpPr/>
      </dsp:nvSpPr>
      <dsp:spPr>
        <a:xfrm>
          <a:off x="0" y="1042"/>
          <a:ext cx="2339711" cy="1106427"/>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t>Discipline Referral Form</a:t>
          </a:r>
          <a:endParaRPr lang="en-US" sz="2300" kern="1200" dirty="0"/>
        </a:p>
      </dsp:txBody>
      <dsp:txXfrm>
        <a:off x="54011" y="55053"/>
        <a:ext cx="2231689" cy="998405"/>
      </dsp:txXfrm>
    </dsp:sp>
    <dsp:sp modelId="{AD7275B9-245E-4AD3-8BE1-1A0A1C1F0BD9}">
      <dsp:nvSpPr>
        <dsp:cNvPr id="0" name=""/>
        <dsp:cNvSpPr/>
      </dsp:nvSpPr>
      <dsp:spPr>
        <a:xfrm rot="5400000">
          <a:off x="3803333" y="-303116"/>
          <a:ext cx="1223611" cy="4155425"/>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Addressed to parent</a:t>
          </a:r>
        </a:p>
        <a:p>
          <a:pPr marL="114300" lvl="1" indent="-114300" algn="l" defTabSz="622300">
            <a:lnSpc>
              <a:spcPct val="90000"/>
            </a:lnSpc>
            <a:spcBef>
              <a:spcPct val="0"/>
            </a:spcBef>
            <a:spcAft>
              <a:spcPct val="15000"/>
            </a:spcAft>
            <a:buChar char="•"/>
          </a:pPr>
          <a:r>
            <a:rPr lang="en-US" sz="1400" kern="1200" dirty="0"/>
            <a:t>Signed and dated by administrator</a:t>
          </a:r>
        </a:p>
        <a:p>
          <a:pPr marL="114300" lvl="1" indent="-114300" algn="l" defTabSz="622300">
            <a:lnSpc>
              <a:spcPct val="90000"/>
            </a:lnSpc>
            <a:spcBef>
              <a:spcPct val="0"/>
            </a:spcBef>
            <a:spcAft>
              <a:spcPct val="15000"/>
            </a:spcAft>
            <a:buChar char="•"/>
          </a:pPr>
          <a:r>
            <a:rPr lang="en-US" sz="1400" kern="1200" dirty="0"/>
            <a:t>Include description of the offense</a:t>
          </a:r>
        </a:p>
        <a:p>
          <a:pPr marL="114300" lvl="1" indent="-114300" algn="l" defTabSz="622300">
            <a:lnSpc>
              <a:spcPct val="90000"/>
            </a:lnSpc>
            <a:spcBef>
              <a:spcPct val="0"/>
            </a:spcBef>
            <a:spcAft>
              <a:spcPct val="15000"/>
            </a:spcAft>
            <a:buChar char="•"/>
          </a:pPr>
          <a:r>
            <a:rPr lang="en-US" sz="1400" kern="1200" dirty="0"/>
            <a:t>Include action(s) taken</a:t>
          </a:r>
        </a:p>
        <a:p>
          <a:pPr marL="114300" lvl="1" indent="-114300" algn="l" defTabSz="622300">
            <a:lnSpc>
              <a:spcPct val="90000"/>
            </a:lnSpc>
            <a:spcBef>
              <a:spcPct val="0"/>
            </a:spcBef>
            <a:spcAft>
              <a:spcPct val="15000"/>
            </a:spcAft>
            <a:buChar char="•"/>
          </a:pPr>
          <a:r>
            <a:rPr lang="en-US" sz="1400" kern="1200" dirty="0"/>
            <a:t>Include dates and number of days</a:t>
          </a:r>
        </a:p>
      </dsp:txBody>
      <dsp:txXfrm rot="-5400000">
        <a:off x="2337426" y="1222523"/>
        <a:ext cx="4095693" cy="1104147"/>
      </dsp:txXfrm>
    </dsp:sp>
    <dsp:sp modelId="{C5CB378B-B104-45A7-9EA7-D9E5A4E4D574}">
      <dsp:nvSpPr>
        <dsp:cNvPr id="0" name=""/>
        <dsp:cNvSpPr/>
      </dsp:nvSpPr>
      <dsp:spPr>
        <a:xfrm>
          <a:off x="0" y="1221383"/>
          <a:ext cx="2337426" cy="1106427"/>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t>DAEP Placement notification </a:t>
          </a:r>
          <a:endParaRPr lang="en-US" sz="2300" kern="1200" dirty="0"/>
        </a:p>
      </dsp:txBody>
      <dsp:txXfrm>
        <a:off x="54011" y="1275394"/>
        <a:ext cx="2229404" cy="998405"/>
      </dsp:txXfrm>
    </dsp:sp>
    <dsp:sp modelId="{8EF867EE-53A7-43E1-A93E-FC4D0635B5AA}">
      <dsp:nvSpPr>
        <dsp:cNvPr id="0" name=""/>
        <dsp:cNvSpPr/>
      </dsp:nvSpPr>
      <dsp:spPr>
        <a:xfrm rot="5400000">
          <a:off x="3976884" y="915193"/>
          <a:ext cx="885141" cy="4159487"/>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Printed from DAEP system</a:t>
          </a:r>
        </a:p>
        <a:p>
          <a:pPr marL="114300" lvl="1" indent="-114300" algn="l" defTabSz="622300">
            <a:lnSpc>
              <a:spcPct val="90000"/>
            </a:lnSpc>
            <a:spcBef>
              <a:spcPct val="0"/>
            </a:spcBef>
            <a:spcAft>
              <a:spcPct val="15000"/>
            </a:spcAft>
            <a:buChar char="•"/>
          </a:pPr>
          <a:r>
            <a:rPr lang="en-US" sz="1400" kern="1200" dirty="0"/>
            <a:t>Receive from administrator </a:t>
          </a:r>
        </a:p>
      </dsp:txBody>
      <dsp:txXfrm rot="-5400000">
        <a:off x="2339712" y="2595575"/>
        <a:ext cx="4116278" cy="798723"/>
      </dsp:txXfrm>
    </dsp:sp>
    <dsp:sp modelId="{E6A00850-A534-4DFC-8608-72B59511DADB}">
      <dsp:nvSpPr>
        <dsp:cNvPr id="0" name=""/>
        <dsp:cNvSpPr/>
      </dsp:nvSpPr>
      <dsp:spPr>
        <a:xfrm>
          <a:off x="0" y="2441723"/>
          <a:ext cx="2339711" cy="1106427"/>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t>DAEP referral </a:t>
          </a:r>
          <a:endParaRPr lang="en-US" sz="2300" kern="1200" dirty="0"/>
        </a:p>
      </dsp:txBody>
      <dsp:txXfrm>
        <a:off x="54011" y="2495734"/>
        <a:ext cx="2231689" cy="998405"/>
      </dsp:txXfrm>
    </dsp:sp>
    <dsp:sp modelId="{E22F8065-0127-465E-8A78-C3161D92FFDF}">
      <dsp:nvSpPr>
        <dsp:cNvPr id="0" name=""/>
        <dsp:cNvSpPr/>
      </dsp:nvSpPr>
      <dsp:spPr>
        <a:xfrm rot="5400000">
          <a:off x="3976884" y="2076942"/>
          <a:ext cx="885141" cy="4159487"/>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Email if request is approved, denied, cancelled</a:t>
          </a:r>
        </a:p>
        <a:p>
          <a:pPr marL="114300" lvl="1" indent="-114300" algn="l" defTabSz="622300">
            <a:lnSpc>
              <a:spcPct val="90000"/>
            </a:lnSpc>
            <a:spcBef>
              <a:spcPct val="0"/>
            </a:spcBef>
            <a:spcAft>
              <a:spcPct val="15000"/>
            </a:spcAft>
            <a:buChar char="•"/>
          </a:pPr>
          <a:r>
            <a:rPr lang="en-US" sz="1400" kern="1200" dirty="0"/>
            <a:t>Receive from administrator </a:t>
          </a:r>
        </a:p>
      </dsp:txBody>
      <dsp:txXfrm rot="-5400000">
        <a:off x="2339712" y="3757324"/>
        <a:ext cx="4116278" cy="798723"/>
      </dsp:txXfrm>
    </dsp:sp>
    <dsp:sp modelId="{8A6B913E-1736-42D2-A194-12301A6D8763}">
      <dsp:nvSpPr>
        <dsp:cNvPr id="0" name=""/>
        <dsp:cNvSpPr/>
      </dsp:nvSpPr>
      <dsp:spPr>
        <a:xfrm>
          <a:off x="0" y="3603472"/>
          <a:ext cx="2339711" cy="1106427"/>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1" kern="1200" dirty="0"/>
            <a:t>DAEP Email</a:t>
          </a:r>
          <a:endParaRPr lang="en-US" sz="2300" kern="1200" dirty="0"/>
        </a:p>
      </dsp:txBody>
      <dsp:txXfrm>
        <a:off x="54011" y="3657483"/>
        <a:ext cx="2231689" cy="99840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5454170-9E8F-2B48-BD7A-2276E75E0DE2}" type="datetimeFigureOut">
              <a:rPr lang="en-US" smtClean="0"/>
              <a:t>2/20/2023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3E0680E-5D13-7D4E-9B36-78930D05C6BA}" type="slidenum">
              <a:rPr lang="en-US" smtClean="0"/>
              <a:t>‹#›</a:t>
            </a:fld>
            <a:endParaRPr lang="en-US" dirty="0"/>
          </a:p>
        </p:txBody>
      </p:sp>
    </p:spTree>
    <p:extLst>
      <p:ext uri="{BB962C8B-B14F-4D97-AF65-F5344CB8AC3E}">
        <p14:creationId xmlns:p14="http://schemas.microsoft.com/office/powerpoint/2010/main" val="42278345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DD285E3-15E3-EE4C-9208-5C8B40A94859}" type="datetimeFigureOut">
              <a:rPr lang="en-US" smtClean="0"/>
              <a:t>2/20/2023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CEFA3AB-C505-2249-9268-634B5AAFE17B}" type="slidenum">
              <a:rPr lang="en-US" smtClean="0"/>
              <a:t>‹#›</a:t>
            </a:fld>
            <a:endParaRPr lang="en-US" dirty="0"/>
          </a:p>
        </p:txBody>
      </p:sp>
    </p:spTree>
    <p:extLst>
      <p:ext uri="{BB962C8B-B14F-4D97-AF65-F5344CB8AC3E}">
        <p14:creationId xmlns:p14="http://schemas.microsoft.com/office/powerpoint/2010/main" val="19484946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xfrm>
            <a:off x="1228725" y="700088"/>
            <a:ext cx="4816475" cy="3613150"/>
          </a:xfrm>
          <a:ln/>
        </p:spPr>
      </p:sp>
      <p:sp>
        <p:nvSpPr>
          <p:cNvPr id="3" name="Notes Placeholder 2"/>
          <p:cNvSpPr>
            <a:spLocks noGrp="1"/>
          </p:cNvSpPr>
          <p:nvPr>
            <p:ph type="body" idx="1"/>
          </p:nvPr>
        </p:nvSpPr>
        <p:spPr/>
        <p:txBody>
          <a:bodyPr>
            <a:normAutofit/>
          </a:bodyPr>
          <a:lstStyle/>
          <a:p>
            <a:pPr>
              <a:defRPr/>
            </a:pPr>
            <a:r>
              <a:rPr lang="en-US" sz="1100" b="1" dirty="0"/>
              <a:t>Joe:</a:t>
            </a:r>
          </a:p>
          <a:p>
            <a:pPr>
              <a:defRPr/>
            </a:pPr>
            <a:endParaRPr lang="en-US" sz="800" dirty="0"/>
          </a:p>
          <a:p>
            <a:pPr>
              <a:defRPr/>
            </a:pPr>
            <a:r>
              <a:rPr lang="en-US" sz="1100" dirty="0"/>
              <a:t>Please refer to the important timelines on the chart below. </a:t>
            </a:r>
          </a:p>
          <a:p>
            <a:pPr>
              <a:defRPr/>
            </a:pPr>
            <a:r>
              <a:rPr lang="en-US" sz="1100" b="1" dirty="0"/>
              <a:t>Important Timelines</a:t>
            </a:r>
          </a:p>
          <a:p>
            <a:pPr>
              <a:defRPr/>
            </a:pPr>
            <a:endParaRPr lang="en-US" sz="1100" dirty="0"/>
          </a:p>
          <a:p>
            <a:pPr marL="302385" indent="-178758">
              <a:buFont typeface="Arial" pitchFamily="34" charset="0"/>
              <a:buChar char="•"/>
              <a:defRPr/>
            </a:pPr>
            <a:r>
              <a:rPr lang="en-US" sz="1100" dirty="0"/>
              <a:t>Last Day, Last School Year (SY)                		6/8/2012</a:t>
            </a:r>
          </a:p>
          <a:p>
            <a:pPr marL="302385" indent="-178758">
              <a:buFont typeface="Arial" pitchFamily="34" charset="0"/>
              <a:buChar char="•"/>
              <a:defRPr/>
            </a:pPr>
            <a:r>
              <a:rPr lang="en-US" sz="1100" dirty="0"/>
              <a:t>School Start Window                 		8/27 – 9/28/2012</a:t>
            </a:r>
          </a:p>
          <a:p>
            <a:pPr marL="302385" indent="-178758">
              <a:buFont typeface="Arial" pitchFamily="34" charset="0"/>
              <a:buChar char="•"/>
              <a:defRPr/>
            </a:pPr>
            <a:r>
              <a:rPr lang="en-US" sz="1100" dirty="0"/>
              <a:t>Snapshot (no relation to leavers)     		10/26/2012</a:t>
            </a:r>
          </a:p>
          <a:p>
            <a:pPr marL="302385" indent="-178758">
              <a:defRPr/>
            </a:pPr>
            <a:endParaRPr lang="en-US" sz="800" dirty="0"/>
          </a:p>
          <a:p>
            <a:pPr marL="302385" indent="-178758">
              <a:buFont typeface="Arial" pitchFamily="34" charset="0"/>
              <a:buChar char="•"/>
              <a:defRPr/>
            </a:pPr>
            <a:r>
              <a:rPr lang="en-US" sz="1100" dirty="0"/>
              <a:t>Edit+ Presumed Under-Reported Students list  (Students who were reported during the 2001-2012, but not reported anywhere during current school start window)</a:t>
            </a:r>
          </a:p>
          <a:p>
            <a:pPr marL="3849142" lvl="4" indent="-123628">
              <a:buFont typeface="Arial" pitchFamily="34" charset="0"/>
              <a:buChar char="•"/>
              <a:defRPr/>
            </a:pPr>
            <a:r>
              <a:rPr lang="en-US" sz="1100" dirty="0"/>
              <a:t>December 2012</a:t>
            </a:r>
          </a:p>
          <a:p>
            <a:pPr marL="302385" indent="-178758">
              <a:buFont typeface="Arial" pitchFamily="34" charset="0"/>
              <a:buChar char="•"/>
              <a:defRPr/>
            </a:pPr>
            <a:endParaRPr lang="en-US" sz="800" dirty="0"/>
          </a:p>
          <a:p>
            <a:pPr marL="302385" indent="-178758">
              <a:buFont typeface="Arial" pitchFamily="34" charset="0"/>
              <a:buChar char="•"/>
              <a:defRPr/>
            </a:pPr>
            <a:r>
              <a:rPr lang="en-US" sz="1100" dirty="0"/>
              <a:t>Student Searches Should be Complete          	1/10/2013</a:t>
            </a:r>
          </a:p>
          <a:p>
            <a:pPr marL="302385" indent="-178758">
              <a:buFont typeface="Arial" pitchFamily="34" charset="0"/>
              <a:buChar char="•"/>
              <a:defRPr/>
            </a:pPr>
            <a:r>
              <a:rPr lang="en-US" sz="1100" dirty="0"/>
              <a:t>Resubmission			Early January 2013</a:t>
            </a:r>
          </a:p>
          <a:p>
            <a:pPr marL="302385" indent="-178758">
              <a:defRPr/>
            </a:pPr>
            <a:endParaRPr lang="en-US" sz="1100" dirty="0"/>
          </a:p>
          <a:p>
            <a:pPr marL="302385" indent="-178758">
              <a:buFont typeface="Arial" pitchFamily="34" charset="0"/>
              <a:buChar char="•"/>
              <a:defRPr/>
            </a:pPr>
            <a:r>
              <a:rPr lang="en-US" sz="1100" dirty="0"/>
              <a:t>TEA Publishes Dropout Completion Lists               	Mid June 2013</a:t>
            </a:r>
          </a:p>
          <a:p>
            <a:pPr marL="302385" indent="-178758">
              <a:buFont typeface="Arial" pitchFamily="34" charset="0"/>
              <a:buChar char="•"/>
              <a:defRPr/>
            </a:pPr>
            <a:r>
              <a:rPr lang="en-US" sz="1100" dirty="0"/>
              <a:t>Appeals Deadline              			Mid August 2013</a:t>
            </a:r>
          </a:p>
          <a:p>
            <a:pPr marL="302385" indent="-178758">
              <a:buFont typeface="Arial" pitchFamily="34" charset="0"/>
              <a:buChar char="•"/>
              <a:defRPr/>
            </a:pPr>
            <a:r>
              <a:rPr lang="en-US" sz="1100" dirty="0"/>
              <a:t>Ratings Update		     	Late October 2013</a:t>
            </a:r>
          </a:p>
          <a:p>
            <a:pPr marL="302385" indent="-178758" algn="ctr">
              <a:defRPr/>
            </a:pPr>
            <a:r>
              <a:rPr lang="en-US" sz="1100" i="1" dirty="0">
                <a:solidFill>
                  <a:srgbClr val="0000FF"/>
                </a:solidFill>
              </a:rPr>
              <a:t>(Advance to the next screen)</a:t>
            </a:r>
          </a:p>
          <a:p>
            <a:pPr>
              <a:defRPr/>
            </a:pPr>
            <a:endParaRPr lang="en-US" dirty="0"/>
          </a:p>
          <a:p>
            <a:pPr>
              <a:defRPr/>
            </a:pPr>
            <a:endParaRPr lang="en-US" dirty="0"/>
          </a:p>
          <a:p>
            <a:pPr>
              <a:defRPr/>
            </a:pPr>
            <a:endParaRPr lang="en-US" dirty="0"/>
          </a:p>
        </p:txBody>
      </p:sp>
      <p:sp>
        <p:nvSpPr>
          <p:cNvPr id="101380" name="Slide Number Placeholder 3"/>
          <p:cNvSpPr>
            <a:spLocks noGrp="1"/>
          </p:cNvSpPr>
          <p:nvPr>
            <p:ph type="sldNum" sz="quarter" idx="5"/>
          </p:nvPr>
        </p:nvSpPr>
        <p:spPr>
          <a:noFill/>
        </p:spPr>
        <p:txBody>
          <a:bodyPr/>
          <a:lstStyle/>
          <a:p>
            <a:fld id="{A8AEC5A4-5746-4D35-9C89-E251EBCE10AA}" type="slidenum">
              <a:rPr lang="en-US" smtClean="0"/>
              <a:pPr/>
              <a:t>11</a:t>
            </a:fld>
            <a:endParaRPr lang="en-US" dirty="0"/>
          </a:p>
        </p:txBody>
      </p:sp>
    </p:spTree>
    <p:extLst>
      <p:ext uri="{BB962C8B-B14F-4D97-AF65-F5344CB8AC3E}">
        <p14:creationId xmlns:p14="http://schemas.microsoft.com/office/powerpoint/2010/main" val="3280847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EFA3AB-C505-2249-9268-634B5AAFE17B}" type="slidenum">
              <a:rPr lang="en-US" smtClean="0"/>
              <a:t>40</a:t>
            </a:fld>
            <a:endParaRPr lang="en-US" dirty="0"/>
          </a:p>
        </p:txBody>
      </p:sp>
    </p:spTree>
    <p:extLst>
      <p:ext uri="{BB962C8B-B14F-4D97-AF65-F5344CB8AC3E}">
        <p14:creationId xmlns:p14="http://schemas.microsoft.com/office/powerpoint/2010/main" val="1355559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endParaRPr lang="en-US" dirty="0"/>
          </a:p>
        </p:txBody>
      </p:sp>
      <p:sp>
        <p:nvSpPr>
          <p:cNvPr id="151556" name="Slide Number Placeholder 3"/>
          <p:cNvSpPr>
            <a:spLocks noGrp="1"/>
          </p:cNvSpPr>
          <p:nvPr>
            <p:ph type="sldNum" sz="quarter" idx="5"/>
          </p:nvPr>
        </p:nvSpPr>
        <p:spPr>
          <a:noFill/>
        </p:spPr>
        <p:txBody>
          <a:bodyPr/>
          <a:lstStyle/>
          <a:p>
            <a:fld id="{FC9A6FC6-BF71-4E56-9EEC-5D92801EE02F}" type="slidenum">
              <a:rPr lang="en-US" smtClean="0"/>
              <a:pPr/>
              <a:t>47</a:t>
            </a:fld>
            <a:endParaRPr lang="en-US" dirty="0"/>
          </a:p>
        </p:txBody>
      </p:sp>
    </p:spTree>
    <p:extLst>
      <p:ext uri="{BB962C8B-B14F-4D97-AF65-F5344CB8AC3E}">
        <p14:creationId xmlns:p14="http://schemas.microsoft.com/office/powerpoint/2010/main" val="1188213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BD30337A-8758-4A08-AE16-537C24E51914}" type="slidenum">
              <a:rPr lang="en-US" smtClean="0"/>
              <a:pPr/>
              <a:t>54</a:t>
            </a:fld>
            <a:endParaRPr lang="en-US"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US" b="1" dirty="0"/>
              <a:t>Joe:</a:t>
            </a:r>
          </a:p>
          <a:p>
            <a:pPr eaLnBrk="1" hangingPunct="1"/>
            <a:endParaRPr lang="en-US" b="1" dirty="0"/>
          </a:p>
          <a:p>
            <a:pPr eaLnBrk="1" hangingPunct="1"/>
            <a:r>
              <a:rPr lang="en-US" b="1" dirty="0"/>
              <a:t>Lesson 3: Explanation of Leaver Codes</a:t>
            </a:r>
          </a:p>
          <a:p>
            <a:pPr eaLnBrk="1" hangingPunct="1"/>
            <a:endParaRPr lang="en-US" i="1" dirty="0"/>
          </a:p>
          <a:p>
            <a:pPr eaLnBrk="1" hangingPunct="1"/>
            <a:r>
              <a:rPr lang="en-US" sz="1100" dirty="0">
                <a:cs typeface="Arial" charset="0"/>
              </a:rPr>
              <a:t>In this lesson, you will learn the expanded definitions of PEIMS Leaver codes. In addition, you will learn more about the HISD local mover codes.</a:t>
            </a:r>
            <a:endParaRPr lang="en-US" sz="1100" dirty="0">
              <a:solidFill>
                <a:srgbClr val="FF0000"/>
              </a:solidFill>
              <a:cs typeface="Arial" charset="0"/>
            </a:endParaRPr>
          </a:p>
          <a:p>
            <a:pPr eaLnBrk="1" hangingPunct="1"/>
            <a:endParaRPr lang="en-US" dirty="0"/>
          </a:p>
          <a:p>
            <a:pPr eaLnBrk="1" hangingPunct="1"/>
            <a:endParaRPr lang="en-US" dirty="0"/>
          </a:p>
          <a:p>
            <a:pPr algn="ctr" eaLnBrk="1" hangingPunct="1"/>
            <a:r>
              <a:rPr lang="en-US" i="1" dirty="0">
                <a:solidFill>
                  <a:srgbClr val="0000FF"/>
                </a:solidFill>
              </a:rPr>
              <a:t>(Advance to the next screen)</a:t>
            </a:r>
            <a:endParaRPr lang="en-US" dirty="0">
              <a:solidFill>
                <a:srgbClr val="0000FF"/>
              </a:solidFill>
            </a:endParaRPr>
          </a:p>
          <a:p>
            <a:pPr eaLnBrk="1" hangingPunct="1"/>
            <a:endParaRPr lang="en-US" dirty="0">
              <a:solidFill>
                <a:srgbClr val="0000FF"/>
              </a:solidFill>
            </a:endParaRPr>
          </a:p>
        </p:txBody>
      </p:sp>
      <p:sp>
        <p:nvSpPr>
          <p:cNvPr id="5" name="Footer Placeholder 4"/>
          <p:cNvSpPr>
            <a:spLocks noGrp="1"/>
          </p:cNvSpPr>
          <p:nvPr>
            <p:ph type="ftr" sz="quarter" idx="10"/>
          </p:nvPr>
        </p:nvSpPr>
        <p:spPr/>
        <p:txBody>
          <a:bodyPr/>
          <a:lstStyle/>
          <a:p>
            <a:r>
              <a:rPr lang="en-US" dirty="0"/>
              <a:t>Federal and State Compliance</a:t>
            </a:r>
          </a:p>
        </p:txBody>
      </p:sp>
    </p:spTree>
    <p:extLst>
      <p:ext uri="{BB962C8B-B14F-4D97-AF65-F5344CB8AC3E}">
        <p14:creationId xmlns:p14="http://schemas.microsoft.com/office/powerpoint/2010/main" val="3241100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Appendix E</a:t>
            </a:r>
          </a:p>
        </p:txBody>
      </p:sp>
      <p:sp>
        <p:nvSpPr>
          <p:cNvPr id="4" name="Slide Number Placeholder 3"/>
          <p:cNvSpPr>
            <a:spLocks noGrp="1"/>
          </p:cNvSpPr>
          <p:nvPr>
            <p:ph type="sldNum" sz="quarter" idx="10"/>
          </p:nvPr>
        </p:nvSpPr>
        <p:spPr/>
        <p:txBody>
          <a:bodyPr/>
          <a:lstStyle/>
          <a:p>
            <a:fld id="{DCEFA3AB-C505-2249-9268-634B5AAFE17B}" type="slidenum">
              <a:rPr lang="en-US" smtClean="0"/>
              <a:t>75</a:t>
            </a:fld>
            <a:endParaRPr lang="en-US" dirty="0"/>
          </a:p>
        </p:txBody>
      </p:sp>
    </p:spTree>
    <p:extLst>
      <p:ext uri="{BB962C8B-B14F-4D97-AF65-F5344CB8AC3E}">
        <p14:creationId xmlns:p14="http://schemas.microsoft.com/office/powerpoint/2010/main" val="4233963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descr="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856"/>
          </a:xfrm>
          <a:prstGeom prst="rect">
            <a:avLst/>
          </a:prstGeom>
        </p:spPr>
      </p:pic>
      <p:sp>
        <p:nvSpPr>
          <p:cNvPr id="2" name="Title 1"/>
          <p:cNvSpPr>
            <a:spLocks noGrp="1"/>
          </p:cNvSpPr>
          <p:nvPr>
            <p:ph type="ctrTitle"/>
          </p:nvPr>
        </p:nvSpPr>
        <p:spPr>
          <a:xfrm>
            <a:off x="457200" y="883002"/>
            <a:ext cx="7772400" cy="1714725"/>
          </a:xfrm>
        </p:spPr>
        <p:txBody>
          <a:bodyPr lIns="0" tIns="0" rIns="0" bIns="0" anchor="b" anchorCtr="0">
            <a:noAutofit/>
          </a:bodyPr>
          <a:lstStyle>
            <a:lvl1pPr algn="l">
              <a:lnSpc>
                <a:spcPts val="7200"/>
              </a:lnSpc>
              <a:defRPr sz="7200" b="1" i="0" kern="0" spc="20" baseline="0">
                <a:solidFill>
                  <a:srgbClr val="FFFFFF"/>
                </a:solidFill>
                <a:latin typeface="Rockwell"/>
                <a:cs typeface="Rockwell"/>
              </a:defRPr>
            </a:lvl1pPr>
          </a:lstStyle>
          <a:p>
            <a:r>
              <a:rPr lang="en-US"/>
              <a:t>Click to edit Master title style</a:t>
            </a:r>
            <a:endParaRPr lang="en-US" dirty="0"/>
          </a:p>
        </p:txBody>
      </p:sp>
      <p:sp>
        <p:nvSpPr>
          <p:cNvPr id="3" name="Subtitle 2"/>
          <p:cNvSpPr>
            <a:spLocks noGrp="1"/>
          </p:cNvSpPr>
          <p:nvPr>
            <p:ph type="subTitle" idx="1"/>
          </p:nvPr>
        </p:nvSpPr>
        <p:spPr>
          <a:xfrm>
            <a:off x="457200" y="2818597"/>
            <a:ext cx="7677431" cy="1752600"/>
          </a:xfrm>
        </p:spPr>
        <p:txBody>
          <a:bodyPr lIns="0" tIns="0" rIns="0" bIns="0" anchor="t" anchorCtr="0">
            <a:normAutofit/>
          </a:bodyPr>
          <a:lstStyle>
            <a:lvl1pPr marL="0" indent="0" algn="l">
              <a:spcBef>
                <a:spcPts val="0"/>
              </a:spcBef>
              <a:buNone/>
              <a:defRPr sz="28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4D6909EE-8428-ED45-A84E-918F1C872BF6}" type="datetime1">
              <a:rPr lang="en-US" smtClean="0"/>
              <a:t>2/20/2023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52C1F8-3BA5-F24E-8618-E52498D87186}" type="slidenum">
              <a:rPr lang="en-US" smtClean="0"/>
              <a:pPr/>
              <a:t>‹#›</a:t>
            </a:fld>
            <a:endParaRPr lang="en-US" dirty="0"/>
          </a:p>
        </p:txBody>
      </p:sp>
    </p:spTree>
    <p:extLst>
      <p:ext uri="{BB962C8B-B14F-4D97-AF65-F5344CB8AC3E}">
        <p14:creationId xmlns:p14="http://schemas.microsoft.com/office/powerpoint/2010/main" val="2531242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D5B24E-F8C6-E948-995E-7B638AE26B4A}" type="datetime1">
              <a:rPr lang="en-US" smtClean="0"/>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dirty="0"/>
          </a:p>
        </p:txBody>
      </p:sp>
      <p:cxnSp>
        <p:nvCxnSpPr>
          <p:cNvPr id="8" name="Straight Connector 7"/>
          <p:cNvCxnSpPr/>
          <p:nvPr userDrawn="1"/>
        </p:nvCxnSpPr>
        <p:spPr>
          <a:xfrm>
            <a:off x="457200" y="1417638"/>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2354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56826D-2BDC-0A4B-A6EF-0D3953E01A94}" type="datetime1">
              <a:rPr lang="en-US" smtClean="0"/>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dirty="0"/>
          </a:p>
        </p:txBody>
      </p:sp>
      <p:cxnSp>
        <p:nvCxnSpPr>
          <p:cNvPr id="11" name="Straight Connector 10"/>
          <p:cNvCxnSpPr/>
          <p:nvPr userDrawn="1"/>
        </p:nvCxnSpPr>
        <p:spPr>
          <a:xfrm>
            <a:off x="6629400" y="274638"/>
            <a:ext cx="0" cy="5851525"/>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0422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descr="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856"/>
          </a:xfrm>
          <a:prstGeom prst="rect">
            <a:avLst/>
          </a:prstGeom>
        </p:spPr>
      </p:pic>
      <p:sp>
        <p:nvSpPr>
          <p:cNvPr id="2" name="Title 1"/>
          <p:cNvSpPr>
            <a:spLocks noGrp="1"/>
          </p:cNvSpPr>
          <p:nvPr>
            <p:ph type="ctrTitle"/>
          </p:nvPr>
        </p:nvSpPr>
        <p:spPr>
          <a:xfrm>
            <a:off x="457200" y="883002"/>
            <a:ext cx="7772400" cy="1714725"/>
          </a:xfrm>
        </p:spPr>
        <p:txBody>
          <a:bodyPr lIns="0" tIns="0" rIns="0" bIns="0" anchor="b" anchorCtr="0">
            <a:noAutofit/>
          </a:bodyPr>
          <a:lstStyle>
            <a:lvl1pPr algn="l">
              <a:lnSpc>
                <a:spcPts val="7200"/>
              </a:lnSpc>
              <a:defRPr sz="7200" b="1" i="0" kern="0" spc="20" baseline="0">
                <a:solidFill>
                  <a:srgbClr val="FFFFFF"/>
                </a:solidFill>
                <a:latin typeface="Rockwell"/>
                <a:cs typeface="Rockwell"/>
              </a:defRPr>
            </a:lvl1pPr>
          </a:lstStyle>
          <a:p>
            <a:r>
              <a:rPr lang="en-US"/>
              <a:t>Click to edit Master title style</a:t>
            </a:r>
            <a:endParaRPr lang="en-US" dirty="0"/>
          </a:p>
        </p:txBody>
      </p:sp>
      <p:sp>
        <p:nvSpPr>
          <p:cNvPr id="3" name="Subtitle 2"/>
          <p:cNvSpPr>
            <a:spLocks noGrp="1"/>
          </p:cNvSpPr>
          <p:nvPr>
            <p:ph type="subTitle" idx="1"/>
          </p:nvPr>
        </p:nvSpPr>
        <p:spPr>
          <a:xfrm>
            <a:off x="457200" y="2818597"/>
            <a:ext cx="7677431" cy="1752600"/>
          </a:xfrm>
        </p:spPr>
        <p:txBody>
          <a:bodyPr lIns="0" tIns="0" rIns="0" bIns="0" anchor="t" anchorCtr="0">
            <a:normAutofit/>
          </a:bodyPr>
          <a:lstStyle>
            <a:lvl1pPr marL="0" indent="0" algn="l">
              <a:spcBef>
                <a:spcPts val="0"/>
              </a:spcBef>
              <a:buNone/>
              <a:defRPr sz="28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4D6909EE-8428-ED45-A84E-918F1C872BF6}" type="datetime1">
              <a:rPr lang="en-US" smtClean="0"/>
              <a:t>2/20/2023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52C1F8-3BA5-F24E-8618-E52498D87186}" type="slidenum">
              <a:rPr lang="en-US" smtClean="0"/>
              <a:pPr/>
              <a:t>‹#›</a:t>
            </a:fld>
            <a:endParaRPr lang="en-US" dirty="0"/>
          </a:p>
        </p:txBody>
      </p:sp>
    </p:spTree>
    <p:extLst>
      <p:ext uri="{BB962C8B-B14F-4D97-AF65-F5344CB8AC3E}">
        <p14:creationId xmlns:p14="http://schemas.microsoft.com/office/powerpoint/2010/main" val="3932722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08BF24-1FCF-C340-8CFB-DB3C3349ACCC}" type="datetime1">
              <a:rPr lang="en-US" smtClean="0"/>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dirty="0"/>
          </a:p>
        </p:txBody>
      </p:sp>
      <p:cxnSp>
        <p:nvCxnSpPr>
          <p:cNvPr id="7" name="Straight Connector 6"/>
          <p:cNvCxnSpPr/>
          <p:nvPr userDrawn="1"/>
        </p:nvCxnSpPr>
        <p:spPr>
          <a:xfrm>
            <a:off x="457200" y="1417638"/>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7848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C4185A-E6FE-D249-9FD8-BF84FBA422D9}" type="datetime1">
              <a:rPr lang="en-US" smtClean="0"/>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dirty="0"/>
          </a:p>
        </p:txBody>
      </p:sp>
    </p:spTree>
    <p:extLst>
      <p:ext uri="{BB962C8B-B14F-4D97-AF65-F5344CB8AC3E}">
        <p14:creationId xmlns:p14="http://schemas.microsoft.com/office/powerpoint/2010/main" val="500682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95416F-5F90-1146-8268-C05824483EC8}" type="datetime1">
              <a:rPr lang="en-US" smtClean="0"/>
              <a:t>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dirty="0"/>
          </a:p>
        </p:txBody>
      </p:sp>
      <p:cxnSp>
        <p:nvCxnSpPr>
          <p:cNvPr id="9" name="Straight Connector 8"/>
          <p:cNvCxnSpPr/>
          <p:nvPr userDrawn="1"/>
        </p:nvCxnSpPr>
        <p:spPr>
          <a:xfrm>
            <a:off x="457200" y="1417638"/>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3681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890895-1BE0-C341-AE02-508256686F36}" type="datetime1">
              <a:rPr lang="en-US" smtClean="0"/>
              <a:t>2/20/2023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52C1F8-3BA5-F24E-8618-E52498D87186}" type="slidenum">
              <a:rPr lang="en-US" smtClean="0"/>
              <a:t>‹#›</a:t>
            </a:fld>
            <a:endParaRPr lang="en-US" dirty="0"/>
          </a:p>
        </p:txBody>
      </p:sp>
      <p:cxnSp>
        <p:nvCxnSpPr>
          <p:cNvPr id="11" name="Straight Connector 10"/>
          <p:cNvCxnSpPr/>
          <p:nvPr userDrawn="1"/>
        </p:nvCxnSpPr>
        <p:spPr>
          <a:xfrm>
            <a:off x="457200" y="1417638"/>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0187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30CF93-691A-3249-B89D-4943F64778C6}" type="datetime1">
              <a:rPr lang="en-US" smtClean="0"/>
              <a:t>2/20/2023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52C1F8-3BA5-F24E-8618-E52498D87186}" type="slidenum">
              <a:rPr lang="en-US" smtClean="0"/>
              <a:t>‹#›</a:t>
            </a:fld>
            <a:endParaRPr lang="en-US" dirty="0"/>
          </a:p>
        </p:txBody>
      </p:sp>
      <p:cxnSp>
        <p:nvCxnSpPr>
          <p:cNvPr id="7" name="Straight Connector 6"/>
          <p:cNvCxnSpPr/>
          <p:nvPr userDrawn="1"/>
        </p:nvCxnSpPr>
        <p:spPr>
          <a:xfrm>
            <a:off x="457200" y="1417638"/>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4596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98BE8-524C-E64D-90EC-268C93D4DCFF}" type="datetime1">
              <a:rPr lang="en-US" smtClean="0"/>
              <a:t>2/20/2023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52C1F8-3BA5-F24E-8618-E52498D87186}" type="slidenum">
              <a:rPr lang="en-US" smtClean="0"/>
              <a:t>‹#›</a:t>
            </a:fld>
            <a:endParaRPr lang="en-US" dirty="0"/>
          </a:p>
        </p:txBody>
      </p:sp>
    </p:spTree>
    <p:extLst>
      <p:ext uri="{BB962C8B-B14F-4D97-AF65-F5344CB8AC3E}">
        <p14:creationId xmlns:p14="http://schemas.microsoft.com/office/powerpoint/2010/main" val="1131658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18B5BF-743E-C14B-BDF6-81B515F68EDE}" type="datetime1">
              <a:rPr lang="en-US" smtClean="0"/>
              <a:t>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dirty="0"/>
          </a:p>
        </p:txBody>
      </p:sp>
    </p:spTree>
    <p:extLst>
      <p:ext uri="{BB962C8B-B14F-4D97-AF65-F5344CB8AC3E}">
        <p14:creationId xmlns:p14="http://schemas.microsoft.com/office/powerpoint/2010/main" val="356878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08BF24-1FCF-C340-8CFB-DB3C3349ACCC}" type="datetime1">
              <a:rPr lang="en-US" smtClean="0"/>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dirty="0"/>
          </a:p>
        </p:txBody>
      </p:sp>
      <p:cxnSp>
        <p:nvCxnSpPr>
          <p:cNvPr id="7" name="Straight Connector 6"/>
          <p:cNvCxnSpPr/>
          <p:nvPr userDrawn="1"/>
        </p:nvCxnSpPr>
        <p:spPr>
          <a:xfrm>
            <a:off x="457200" y="1417638"/>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6855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1FA215-819D-5E41-BB55-78274DDDE598}" type="datetime1">
              <a:rPr lang="en-US" smtClean="0"/>
              <a:t>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dirty="0"/>
          </a:p>
        </p:txBody>
      </p:sp>
    </p:spTree>
    <p:extLst>
      <p:ext uri="{BB962C8B-B14F-4D97-AF65-F5344CB8AC3E}">
        <p14:creationId xmlns:p14="http://schemas.microsoft.com/office/powerpoint/2010/main" val="32052467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D5B24E-F8C6-E948-995E-7B638AE26B4A}" type="datetime1">
              <a:rPr lang="en-US" smtClean="0"/>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dirty="0"/>
          </a:p>
        </p:txBody>
      </p:sp>
      <p:cxnSp>
        <p:nvCxnSpPr>
          <p:cNvPr id="8" name="Straight Connector 7"/>
          <p:cNvCxnSpPr/>
          <p:nvPr userDrawn="1"/>
        </p:nvCxnSpPr>
        <p:spPr>
          <a:xfrm>
            <a:off x="457200" y="1417638"/>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311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56826D-2BDC-0A4B-A6EF-0D3953E01A94}" type="datetime1">
              <a:rPr lang="en-US" smtClean="0"/>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dirty="0"/>
          </a:p>
        </p:txBody>
      </p:sp>
      <p:cxnSp>
        <p:nvCxnSpPr>
          <p:cNvPr id="11" name="Straight Connector 10"/>
          <p:cNvCxnSpPr/>
          <p:nvPr userDrawn="1"/>
        </p:nvCxnSpPr>
        <p:spPr>
          <a:xfrm>
            <a:off x="6629400" y="274638"/>
            <a:ext cx="0" cy="5851525"/>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2555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07DC3BB5-1D18-4F06-BEFD-799C74419A31}" type="slidenum">
              <a:rPr lang="en-US"/>
              <a:pPr>
                <a:defRPr/>
              </a:pPr>
              <a:t>‹#›</a:t>
            </a:fld>
            <a:endParaRPr lang="en-US" dirty="0"/>
          </a:p>
        </p:txBody>
      </p:sp>
    </p:spTree>
    <p:extLst>
      <p:ext uri="{BB962C8B-B14F-4D97-AF65-F5344CB8AC3E}">
        <p14:creationId xmlns:p14="http://schemas.microsoft.com/office/powerpoint/2010/main" val="9530456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p:txBody>
          <a:bodyPr/>
          <a:lstStyle>
            <a:lvl1pPr>
              <a:defRPr/>
            </a:lvl1pPr>
          </a:lstStyle>
          <a:p>
            <a:pPr>
              <a:defRPr/>
            </a:pPr>
            <a:fld id="{07DC3BB5-1D18-4F06-BEFD-799C74419A31}" type="slidenum">
              <a:rPr lang="en-US"/>
              <a:pPr>
                <a:defRPr/>
              </a:pPr>
              <a:t>‹#›</a:t>
            </a:fld>
            <a:endParaRPr lang="en-US" dirty="0"/>
          </a:p>
        </p:txBody>
      </p:sp>
    </p:spTree>
    <p:extLst>
      <p:ext uri="{BB962C8B-B14F-4D97-AF65-F5344CB8AC3E}">
        <p14:creationId xmlns:p14="http://schemas.microsoft.com/office/powerpoint/2010/main" val="404705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C4185A-E6FE-D249-9FD8-BF84FBA422D9}" type="datetime1">
              <a:rPr lang="en-US" smtClean="0"/>
              <a:t>2/20/2023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dirty="0"/>
          </a:p>
        </p:txBody>
      </p:sp>
    </p:spTree>
    <p:extLst>
      <p:ext uri="{BB962C8B-B14F-4D97-AF65-F5344CB8AC3E}">
        <p14:creationId xmlns:p14="http://schemas.microsoft.com/office/powerpoint/2010/main" val="98202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95416F-5F90-1146-8268-C05824483EC8}" type="datetime1">
              <a:rPr lang="en-US" smtClean="0"/>
              <a:t>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dirty="0"/>
          </a:p>
        </p:txBody>
      </p:sp>
      <p:cxnSp>
        <p:nvCxnSpPr>
          <p:cNvPr id="9" name="Straight Connector 8"/>
          <p:cNvCxnSpPr/>
          <p:nvPr userDrawn="1"/>
        </p:nvCxnSpPr>
        <p:spPr>
          <a:xfrm>
            <a:off x="457200" y="1417638"/>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505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890895-1BE0-C341-AE02-508256686F36}" type="datetime1">
              <a:rPr lang="en-US" smtClean="0"/>
              <a:t>2/20/2023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52C1F8-3BA5-F24E-8618-E52498D87186}" type="slidenum">
              <a:rPr lang="en-US" smtClean="0"/>
              <a:t>‹#›</a:t>
            </a:fld>
            <a:endParaRPr lang="en-US" dirty="0"/>
          </a:p>
        </p:txBody>
      </p:sp>
      <p:cxnSp>
        <p:nvCxnSpPr>
          <p:cNvPr id="11" name="Straight Connector 10"/>
          <p:cNvCxnSpPr/>
          <p:nvPr userDrawn="1"/>
        </p:nvCxnSpPr>
        <p:spPr>
          <a:xfrm>
            <a:off x="457200" y="1417638"/>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983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30CF93-691A-3249-B89D-4943F64778C6}" type="datetime1">
              <a:rPr lang="en-US" smtClean="0"/>
              <a:t>2/20/2023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52C1F8-3BA5-F24E-8618-E52498D87186}" type="slidenum">
              <a:rPr lang="en-US" smtClean="0"/>
              <a:t>‹#›</a:t>
            </a:fld>
            <a:endParaRPr lang="en-US" dirty="0"/>
          </a:p>
        </p:txBody>
      </p:sp>
      <p:cxnSp>
        <p:nvCxnSpPr>
          <p:cNvPr id="7" name="Straight Connector 6"/>
          <p:cNvCxnSpPr/>
          <p:nvPr userDrawn="1"/>
        </p:nvCxnSpPr>
        <p:spPr>
          <a:xfrm>
            <a:off x="457200" y="1417638"/>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150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98BE8-524C-E64D-90EC-268C93D4DCFF}" type="datetime1">
              <a:rPr lang="en-US" smtClean="0"/>
              <a:t>2/20/2023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D52C1F8-3BA5-F24E-8618-E52498D87186}" type="slidenum">
              <a:rPr lang="en-US" smtClean="0"/>
              <a:t>‹#›</a:t>
            </a:fld>
            <a:endParaRPr lang="en-US" dirty="0"/>
          </a:p>
        </p:txBody>
      </p:sp>
    </p:spTree>
    <p:extLst>
      <p:ext uri="{BB962C8B-B14F-4D97-AF65-F5344CB8AC3E}">
        <p14:creationId xmlns:p14="http://schemas.microsoft.com/office/powerpoint/2010/main" val="1697306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18B5BF-743E-C14B-BDF6-81B515F68EDE}" type="datetime1">
              <a:rPr lang="en-US" smtClean="0"/>
              <a:t>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dirty="0"/>
          </a:p>
        </p:txBody>
      </p:sp>
    </p:spTree>
    <p:extLst>
      <p:ext uri="{BB962C8B-B14F-4D97-AF65-F5344CB8AC3E}">
        <p14:creationId xmlns:p14="http://schemas.microsoft.com/office/powerpoint/2010/main" val="1357850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1FA215-819D-5E41-BB55-78274DDDE598}" type="datetime1">
              <a:rPr lang="en-US" smtClean="0"/>
              <a:t>2/20/2023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dirty="0"/>
          </a:p>
        </p:txBody>
      </p:sp>
    </p:spTree>
    <p:extLst>
      <p:ext uri="{BB962C8B-B14F-4D97-AF65-F5344CB8AC3E}">
        <p14:creationId xmlns:p14="http://schemas.microsoft.com/office/powerpoint/2010/main" val="291364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6332315"/>
            <a:ext cx="9144000" cy="4572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FFFFFF"/>
                </a:solidFill>
              </a:defRPr>
            </a:lvl1pPr>
          </a:lstStyle>
          <a:p>
            <a:fld id="{9FF89F5D-5B0E-104B-8FD1-AB910823D8A9}" type="datetime1">
              <a:rPr lang="en-US" smtClean="0"/>
              <a:t>2/20/2023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FD52C1F8-3BA5-F24E-8618-E52498D87186}" type="slidenum">
              <a:rPr lang="en-US" smtClean="0"/>
              <a:pPr/>
              <a:t>‹#›</a:t>
            </a:fld>
            <a:endParaRPr lang="en-US" dirty="0"/>
          </a:p>
        </p:txBody>
      </p:sp>
    </p:spTree>
    <p:extLst>
      <p:ext uri="{BB962C8B-B14F-4D97-AF65-F5344CB8AC3E}">
        <p14:creationId xmlns:p14="http://schemas.microsoft.com/office/powerpoint/2010/main" val="3088180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kern="1200">
          <a:solidFill>
            <a:srgbClr val="67A2B9"/>
          </a:solidFill>
          <a:latin typeface="Rockwell"/>
          <a:ea typeface="+mj-ea"/>
          <a:cs typeface="Rockwell"/>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332315"/>
            <a:ext cx="9144000" cy="4572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FFFFFF"/>
                </a:solidFill>
              </a:defRPr>
            </a:lvl1pPr>
          </a:lstStyle>
          <a:p>
            <a:fld id="{9FF89F5D-5B0E-104B-8FD1-AB910823D8A9}" type="datetime1">
              <a:rPr lang="en-US" smtClean="0"/>
              <a:t>2/20/2023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FD52C1F8-3BA5-F24E-8618-E52498D87186}" type="slidenum">
              <a:rPr lang="en-US" smtClean="0"/>
              <a:pPr/>
              <a:t>‹#›</a:t>
            </a:fld>
            <a:endParaRPr lang="en-US" dirty="0"/>
          </a:p>
        </p:txBody>
      </p:sp>
    </p:spTree>
    <p:extLst>
      <p:ext uri="{BB962C8B-B14F-4D97-AF65-F5344CB8AC3E}">
        <p14:creationId xmlns:p14="http://schemas.microsoft.com/office/powerpoint/2010/main" val="68957862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hdr="0" ftr="0" dt="0"/>
  <p:txStyles>
    <p:titleStyle>
      <a:lvl1pPr algn="l" defTabSz="457200" rtl="0" eaLnBrk="1" latinLnBrk="0" hangingPunct="1">
        <a:spcBef>
          <a:spcPct val="0"/>
        </a:spcBef>
        <a:buNone/>
        <a:defRPr sz="4400" kern="1200">
          <a:solidFill>
            <a:srgbClr val="67A2B9"/>
          </a:solidFill>
          <a:latin typeface="Rockwell"/>
          <a:ea typeface="+mj-ea"/>
          <a:cs typeface="Rockwell"/>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statutes.legis.state.tx.us/Docs/ED/htm/ED.37.htm#37.00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statutes.legis.state.tx.us/Docs/PE/htm/PE.46.htm#46.05" TargetMode="External"/><Relationship Id="rId7" Type="http://schemas.openxmlformats.org/officeDocument/2006/relationships/hyperlink" Target="http://www.statutes.legis.state.tx.us/Docs/PE/htm/PE.22.htm#22.021" TargetMode="External"/><Relationship Id="rId2" Type="http://schemas.openxmlformats.org/officeDocument/2006/relationships/hyperlink" Target="http://www.statutes.legis.state.tx.us/Docs/PE/htm/PE.46.htm#46.02" TargetMode="External"/><Relationship Id="rId1" Type="http://schemas.openxmlformats.org/officeDocument/2006/relationships/slideLayout" Target="../slideLayouts/slideLayout2.xml"/><Relationship Id="rId6" Type="http://schemas.openxmlformats.org/officeDocument/2006/relationships/hyperlink" Target="http://www.statutes.legis.state.tx.us/Docs/PE/htm/PE.22.htm#22.02" TargetMode="External"/><Relationship Id="rId5" Type="http://schemas.openxmlformats.org/officeDocument/2006/relationships/hyperlink" Target="http://www.statutes.legis.state.tx.us/Docs/PE/htm/PE.22.htm#22.011" TargetMode="External"/><Relationship Id="rId4" Type="http://schemas.openxmlformats.org/officeDocument/2006/relationships/hyperlink" Target="http://www.statutes.legis.state.tx.us/Docs/PE/htm/PE.22.htm#22.01"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tatutes.capitol.texas.gov/Docs/ED/htm/ED.37.htm" TargetMode="External"/><Relationship Id="rId2" Type="http://schemas.openxmlformats.org/officeDocument/2006/relationships/hyperlink" Target="https://capitol.texas.gov/Search/DocViewer.aspx?ID=86RHB006925B&amp;QueryText=%22hb+692%22&amp;DocType=B"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capitol.texas.gov/Search/DocViewer.aspx?ID=85RSB001795B&amp;QueryText=%22SB+179%22&amp;DocType=B"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capitol.texas.gov/Search/DocViewer.aspx?ID=85RSB001795B&amp;QueryText=%22SB+179%22&amp;DocType=B"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pixabay.com/en/date-time-calendar-agenda-schedule-163208/" TargetMode="External"/><Relationship Id="rId7" Type="http://schemas.openxmlformats.org/officeDocument/2006/relationships/diagramColors" Target="../diagrams/colors1.xml"/><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picpedia.org/highway-signs/a/administration.html"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hyperlink" Target="https://manuals.ondatasuite.com/index.php/training/" TargetMode="External"/><Relationship Id="rId2" Type="http://schemas.openxmlformats.org/officeDocument/2006/relationships/hyperlink" Target="https://manuals.ondatasuite.com/"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tealprod.tea.state.tx.us/TWEDS/87/0/0/0/DataSubmission/Technica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7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hyperlink" Target="mailto:lsmith3@houstonisd.org" TargetMode="External"/><Relationship Id="rId2" Type="http://schemas.openxmlformats.org/officeDocument/2006/relationships/hyperlink" Target="mailto:Craig.zeno@houstonisd.org" TargetMode="External"/><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3" Type="http://schemas.openxmlformats.org/officeDocument/2006/relationships/hyperlink" Target="mailto:nancy.figueroatorres@houstonisd.org" TargetMode="External"/><Relationship Id="rId2" Type="http://schemas.openxmlformats.org/officeDocument/2006/relationships/hyperlink" Target="mailto:ihasnain@houstonisd.org" TargetMode="External"/><Relationship Id="rId1" Type="http://schemas.openxmlformats.org/officeDocument/2006/relationships/slideLayout" Target="../slideLayouts/slideLayout13.xml"/><Relationship Id="rId6" Type="http://schemas.openxmlformats.org/officeDocument/2006/relationships/hyperlink" Target="mailto:rgamboa@houstonisd.org" TargetMode="External"/><Relationship Id="rId5" Type="http://schemas.openxmlformats.org/officeDocument/2006/relationships/hyperlink" Target="mailto:sylvia.guerrero@houstonisd.org" TargetMode="External"/><Relationship Id="rId4" Type="http://schemas.openxmlformats.org/officeDocument/2006/relationships/hyperlink" Target="mailto:mtejada@houstonisd.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pixabay.com/illustrations/cartoon-smiley-questions-puzzle-3082809/" TargetMode="External"/><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7A2B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83003"/>
            <a:ext cx="7772400" cy="1061208"/>
          </a:xfrm>
        </p:spPr>
        <p:txBody>
          <a:bodyPr/>
          <a:lstStyle/>
          <a:p>
            <a:r>
              <a:rPr lang="en-US" sz="6600" dirty="0"/>
              <a:t>PEIMS Discipline</a:t>
            </a:r>
          </a:p>
        </p:txBody>
      </p:sp>
      <p:sp>
        <p:nvSpPr>
          <p:cNvPr id="3" name="Subtitle 2"/>
          <p:cNvSpPr>
            <a:spLocks noGrp="1"/>
          </p:cNvSpPr>
          <p:nvPr>
            <p:ph type="subTitle" idx="1"/>
          </p:nvPr>
        </p:nvSpPr>
        <p:spPr>
          <a:xfrm>
            <a:off x="457200" y="1944211"/>
            <a:ext cx="7677431" cy="2384598"/>
          </a:xfrm>
        </p:spPr>
        <p:txBody>
          <a:bodyPr>
            <a:normAutofit lnSpcReduction="10000"/>
          </a:bodyPr>
          <a:lstStyle/>
          <a:p>
            <a:r>
              <a:rPr lang="en-US" dirty="0"/>
              <a:t>Federal and State Compliance</a:t>
            </a:r>
          </a:p>
          <a:p>
            <a:endParaRPr lang="en-US" sz="1600" dirty="0"/>
          </a:p>
          <a:p>
            <a:endParaRPr lang="en-US" sz="1600" dirty="0"/>
          </a:p>
          <a:p>
            <a:endParaRPr lang="en-US" sz="1600" dirty="0"/>
          </a:p>
          <a:p>
            <a:endParaRPr lang="en-US" sz="1600" dirty="0"/>
          </a:p>
          <a:p>
            <a:endParaRPr lang="en-US" sz="1600" dirty="0"/>
          </a:p>
          <a:p>
            <a:r>
              <a:rPr lang="en-US" dirty="0"/>
              <a:t>Latonya Smith, Sr. Compliance Analyst</a:t>
            </a:r>
          </a:p>
          <a:p>
            <a:r>
              <a:rPr lang="en-US" dirty="0"/>
              <a:t>Wanda Thomas, Sr. Manager  </a:t>
            </a:r>
          </a:p>
        </p:txBody>
      </p:sp>
      <p:sp>
        <p:nvSpPr>
          <p:cNvPr id="21" name="Text Placeholder 20"/>
          <p:cNvSpPr txBox="1">
            <a:spLocks/>
          </p:cNvSpPr>
          <p:nvPr/>
        </p:nvSpPr>
        <p:spPr>
          <a:xfrm>
            <a:off x="457200" y="4535488"/>
            <a:ext cx="4830763" cy="1463675"/>
          </a:xfrm>
          <a:prstGeom prst="rect">
            <a:avLst/>
          </a:prstGeom>
        </p:spPr>
        <p:txBody>
          <a:bodyPr lIns="0" tIns="0" rIns="0" bIns="0"/>
          <a:lstStyle>
            <a:lvl1pPr marL="0" indent="0" algn="l" defTabSz="457200" rtl="0" eaLnBrk="1" latinLnBrk="0" hangingPunct="1">
              <a:spcBef>
                <a:spcPts val="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i="1" dirty="0">
                <a:solidFill>
                  <a:srgbClr val="FFFFFF"/>
                </a:solidFill>
              </a:rPr>
              <a:t>Friday, November 18, 2022</a:t>
            </a:r>
          </a:p>
          <a:p>
            <a:r>
              <a:rPr lang="en-US" sz="2000" i="1" dirty="0">
                <a:solidFill>
                  <a:srgbClr val="FFFFFF"/>
                </a:solidFill>
              </a:rPr>
              <a:t>2022-2023</a:t>
            </a:r>
          </a:p>
        </p:txBody>
      </p:sp>
      <p:sp>
        <p:nvSpPr>
          <p:cNvPr id="4" name="AutoShape 2">
            <a:extLst>
              <a:ext uri="{FF2B5EF4-FFF2-40B4-BE49-F238E27FC236}">
                <a16:creationId xmlns:a16="http://schemas.microsoft.com/office/drawing/2014/main" id="{F0EBA0E7-54A9-47FA-8D6B-83EA2997D30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104730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962" y="1418082"/>
            <a:ext cx="8229600" cy="0"/>
          </a:xfrm>
          <a:custGeom>
            <a:avLst/>
            <a:gdLst/>
            <a:ahLst/>
            <a:cxnLst/>
            <a:rect l="l" t="t" r="r" b="b"/>
            <a:pathLst>
              <a:path w="8229600">
                <a:moveTo>
                  <a:pt x="0" y="0"/>
                </a:moveTo>
                <a:lnTo>
                  <a:pt x="8229600" y="0"/>
                </a:lnTo>
              </a:path>
            </a:pathLst>
          </a:custGeom>
          <a:ln w="25400">
            <a:solidFill>
              <a:srgbClr val="DCA900"/>
            </a:solidFill>
          </a:ln>
        </p:spPr>
        <p:txBody>
          <a:bodyPr wrap="square" lIns="0" tIns="0" rIns="0" bIns="0" rtlCol="0"/>
          <a:lstStyle/>
          <a:p>
            <a:endParaRPr dirty="0"/>
          </a:p>
        </p:txBody>
      </p:sp>
      <p:sp>
        <p:nvSpPr>
          <p:cNvPr id="3" name="object 3"/>
          <p:cNvSpPr txBox="1">
            <a:spLocks noGrp="1"/>
          </p:cNvSpPr>
          <p:nvPr>
            <p:ph type="title"/>
          </p:nvPr>
        </p:nvSpPr>
        <p:spPr>
          <a:xfrm>
            <a:off x="261620" y="568909"/>
            <a:ext cx="7897495" cy="514350"/>
          </a:xfrm>
          <a:prstGeom prst="rect">
            <a:avLst/>
          </a:prstGeom>
        </p:spPr>
        <p:txBody>
          <a:bodyPr vert="horz" wrap="square" lIns="0" tIns="13335" rIns="0" bIns="0" rtlCol="0">
            <a:spAutoFit/>
          </a:bodyPr>
          <a:lstStyle/>
          <a:p>
            <a:pPr marL="12700">
              <a:lnSpc>
                <a:spcPct val="100000"/>
              </a:lnSpc>
              <a:spcBef>
                <a:spcPts val="105"/>
              </a:spcBef>
            </a:pPr>
            <a:r>
              <a:rPr sz="3200" b="1" dirty="0">
                <a:solidFill>
                  <a:srgbClr val="5191A9"/>
                </a:solidFill>
                <a:latin typeface="Arial"/>
                <a:cs typeface="Arial"/>
              </a:rPr>
              <a:t>iDelegate/Data </a:t>
            </a:r>
            <a:r>
              <a:rPr sz="3200" b="1" spc="-5" dirty="0">
                <a:solidFill>
                  <a:srgbClr val="5191A9"/>
                </a:solidFill>
                <a:latin typeface="Arial"/>
                <a:cs typeface="Arial"/>
              </a:rPr>
              <a:t>Responsibilities</a:t>
            </a:r>
            <a:r>
              <a:rPr sz="3200" b="1" spc="-120" dirty="0">
                <a:solidFill>
                  <a:srgbClr val="5191A9"/>
                </a:solidFill>
                <a:latin typeface="Arial"/>
                <a:cs typeface="Arial"/>
              </a:rPr>
              <a:t> </a:t>
            </a:r>
            <a:r>
              <a:rPr sz="3200" b="1" dirty="0">
                <a:solidFill>
                  <a:srgbClr val="5191A9"/>
                </a:solidFill>
                <a:latin typeface="Arial"/>
                <a:cs typeface="Arial"/>
              </a:rPr>
              <a:t>Contacts</a:t>
            </a:r>
            <a:endParaRPr sz="3200" dirty="0">
              <a:latin typeface="Arial"/>
              <a:cs typeface="Arial"/>
            </a:endParaRPr>
          </a:p>
        </p:txBody>
      </p:sp>
      <p:sp>
        <p:nvSpPr>
          <p:cNvPr id="4" name="object 4"/>
          <p:cNvSpPr txBox="1"/>
          <p:nvPr/>
        </p:nvSpPr>
        <p:spPr>
          <a:xfrm>
            <a:off x="8411718" y="6431381"/>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Arial"/>
                <a:cs typeface="Arial"/>
              </a:rPr>
              <a:t>54</a:t>
            </a:r>
            <a:endParaRPr sz="1200" dirty="0">
              <a:latin typeface="Arial"/>
              <a:cs typeface="Arial"/>
            </a:endParaRPr>
          </a:p>
        </p:txBody>
      </p:sp>
      <p:sp>
        <p:nvSpPr>
          <p:cNvPr id="5" name="object 5"/>
          <p:cNvSpPr/>
          <p:nvPr/>
        </p:nvSpPr>
        <p:spPr>
          <a:xfrm>
            <a:off x="3246120" y="1707909"/>
            <a:ext cx="5388293" cy="4394186"/>
          </a:xfrm>
          <a:prstGeom prst="rect">
            <a:avLst/>
          </a:prstGeom>
          <a:blipFill>
            <a:blip r:embed="rId2" cstate="print"/>
            <a:stretch>
              <a:fillRect/>
            </a:stretch>
          </a:blipFill>
        </p:spPr>
        <p:txBody>
          <a:bodyPr wrap="square" lIns="0" tIns="0" rIns="0" bIns="0" rtlCol="0"/>
          <a:lstStyle/>
          <a:p>
            <a:endParaRPr dirty="0"/>
          </a:p>
        </p:txBody>
      </p:sp>
      <p:sp>
        <p:nvSpPr>
          <p:cNvPr id="6" name="object 6"/>
          <p:cNvSpPr txBox="1"/>
          <p:nvPr/>
        </p:nvSpPr>
        <p:spPr>
          <a:xfrm>
            <a:off x="574040" y="1796287"/>
            <a:ext cx="2487295" cy="1732280"/>
          </a:xfrm>
          <a:prstGeom prst="rect">
            <a:avLst/>
          </a:prstGeom>
        </p:spPr>
        <p:txBody>
          <a:bodyPr vert="horz" wrap="square" lIns="0" tIns="12065" rIns="0" bIns="0" rtlCol="0">
            <a:spAutoFit/>
          </a:bodyPr>
          <a:lstStyle/>
          <a:p>
            <a:pPr marL="12700" marR="5080">
              <a:lnSpc>
                <a:spcPct val="100000"/>
              </a:lnSpc>
              <a:spcBef>
                <a:spcPts val="95"/>
              </a:spcBef>
            </a:pPr>
            <a:r>
              <a:rPr sz="1600" spc="-5" dirty="0">
                <a:latin typeface="Arial"/>
                <a:cs typeface="Arial"/>
              </a:rPr>
              <a:t>Campuses must keep this  form updated so that FSC  can contact the appropriate  </a:t>
            </a:r>
            <a:r>
              <a:rPr sz="1600" spc="-10" dirty="0">
                <a:latin typeface="Arial"/>
                <a:cs typeface="Arial"/>
              </a:rPr>
              <a:t>staff </a:t>
            </a:r>
            <a:r>
              <a:rPr sz="1600" spc="-5" dirty="0">
                <a:latin typeface="Arial"/>
                <a:cs typeface="Arial"/>
              </a:rPr>
              <a:t>regarding training,  data errors, compliance  reviews and TEA data  reviews.</a:t>
            </a:r>
            <a:endParaRPr sz="1600" dirty="0">
              <a:latin typeface="Arial"/>
              <a:cs typeface="Arial"/>
            </a:endParaRPr>
          </a:p>
        </p:txBody>
      </p:sp>
      <p:sp>
        <p:nvSpPr>
          <p:cNvPr id="7" name="object 7"/>
          <p:cNvSpPr/>
          <p:nvPr/>
        </p:nvSpPr>
        <p:spPr>
          <a:xfrm>
            <a:off x="508991" y="4306771"/>
            <a:ext cx="2462158" cy="965558"/>
          </a:xfrm>
          <a:prstGeom prst="rect">
            <a:avLst/>
          </a:prstGeom>
          <a:blipFill>
            <a:blip r:embed="rId3" cstate="print"/>
            <a:stretch>
              <a:fillRect/>
            </a:stretch>
          </a:blipFill>
        </p:spPr>
        <p:txBody>
          <a:bodyPr wrap="square" lIns="0" tIns="0" rIns="0" bIns="0" rtlCol="0"/>
          <a:lstStyle/>
          <a:p>
            <a:endParaRPr dirty="0"/>
          </a:p>
        </p:txBody>
      </p:sp>
      <p:sp>
        <p:nvSpPr>
          <p:cNvPr id="8" name="object 8"/>
          <p:cNvSpPr txBox="1"/>
          <p:nvPr/>
        </p:nvSpPr>
        <p:spPr>
          <a:xfrm>
            <a:off x="661212" y="4410202"/>
            <a:ext cx="2164080" cy="672465"/>
          </a:xfrm>
          <a:prstGeom prst="rect">
            <a:avLst/>
          </a:prstGeom>
        </p:spPr>
        <p:txBody>
          <a:bodyPr vert="horz" wrap="square" lIns="0" tIns="32384" rIns="0" bIns="0" rtlCol="0">
            <a:spAutoFit/>
          </a:bodyPr>
          <a:lstStyle/>
          <a:p>
            <a:pPr marL="12700" marR="5080" indent="17780" algn="just">
              <a:lnSpc>
                <a:spcPct val="91400"/>
              </a:lnSpc>
              <a:spcBef>
                <a:spcPts val="254"/>
              </a:spcBef>
            </a:pPr>
            <a:r>
              <a:rPr sz="1500" b="1" spc="-5" dirty="0">
                <a:solidFill>
                  <a:srgbClr val="FFFFFF"/>
                </a:solidFill>
                <a:latin typeface="Carlito"/>
                <a:cs typeface="Carlito"/>
              </a:rPr>
              <a:t>Clerical </a:t>
            </a:r>
            <a:r>
              <a:rPr sz="1500" b="1" spc="-10" dirty="0">
                <a:solidFill>
                  <a:srgbClr val="FFFFFF"/>
                </a:solidFill>
                <a:latin typeface="Carlito"/>
                <a:cs typeface="Carlito"/>
              </a:rPr>
              <a:t>staff </a:t>
            </a:r>
            <a:r>
              <a:rPr sz="1500" b="1" spc="-5" dirty="0">
                <a:solidFill>
                  <a:srgbClr val="FFFFFF"/>
                </a:solidFill>
                <a:latin typeface="Carlito"/>
                <a:cs typeface="Carlito"/>
              </a:rPr>
              <a:t>should not </a:t>
            </a:r>
            <a:r>
              <a:rPr sz="1500" b="1" dirty="0">
                <a:solidFill>
                  <a:srgbClr val="FFFFFF"/>
                </a:solidFill>
                <a:latin typeface="Carlito"/>
                <a:cs typeface="Carlito"/>
              </a:rPr>
              <a:t>be  </a:t>
            </a:r>
            <a:r>
              <a:rPr sz="1500" b="1" spc="-5" dirty="0">
                <a:solidFill>
                  <a:srgbClr val="FFFFFF"/>
                </a:solidFill>
                <a:latin typeface="Carlito"/>
                <a:cs typeface="Carlito"/>
              </a:rPr>
              <a:t>designated </a:t>
            </a:r>
            <a:r>
              <a:rPr sz="1500" b="1" spc="-10" dirty="0">
                <a:solidFill>
                  <a:srgbClr val="FFFFFF"/>
                </a:solidFill>
                <a:latin typeface="Carlito"/>
                <a:cs typeface="Carlito"/>
              </a:rPr>
              <a:t>where </a:t>
            </a:r>
            <a:r>
              <a:rPr sz="1500" b="1" spc="-5" dirty="0">
                <a:solidFill>
                  <a:srgbClr val="FFFFFF"/>
                </a:solidFill>
                <a:latin typeface="Carlito"/>
                <a:cs typeface="Carlito"/>
              </a:rPr>
              <a:t>Certified  Professionals are</a:t>
            </a:r>
            <a:r>
              <a:rPr sz="1500" b="1" spc="-75" dirty="0">
                <a:solidFill>
                  <a:srgbClr val="FFFFFF"/>
                </a:solidFill>
                <a:latin typeface="Carlito"/>
                <a:cs typeface="Carlito"/>
              </a:rPr>
              <a:t> </a:t>
            </a:r>
            <a:r>
              <a:rPr sz="1500" b="1" spc="-10" dirty="0">
                <a:solidFill>
                  <a:srgbClr val="FFFFFF"/>
                </a:solidFill>
                <a:latin typeface="Carlito"/>
                <a:cs typeface="Carlito"/>
              </a:rPr>
              <a:t>required.</a:t>
            </a:r>
            <a:endParaRPr sz="1500" dirty="0">
              <a:latin typeface="Carlito"/>
              <a:cs typeface="Carli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24" name="TextBox 3"/>
          <p:cNvSpPr txBox="1">
            <a:spLocks noChangeArrowheads="1"/>
          </p:cNvSpPr>
          <p:nvPr/>
        </p:nvSpPr>
        <p:spPr bwMode="auto">
          <a:xfrm>
            <a:off x="1095021" y="866745"/>
            <a:ext cx="6400800" cy="400110"/>
          </a:xfrm>
          <a:prstGeom prst="rect">
            <a:avLst/>
          </a:prstGeom>
          <a:noFill/>
          <a:ln w="9525">
            <a:noFill/>
            <a:miter lim="800000"/>
            <a:headEnd/>
            <a:tailEnd/>
          </a:ln>
        </p:spPr>
        <p:txBody>
          <a:bodyPr wrap="square">
            <a:spAutoFit/>
          </a:bodyPr>
          <a:lstStyle/>
          <a:p>
            <a:pPr algn="l"/>
            <a:r>
              <a:rPr lang="en-US" sz="2000" b="0" dirty="0"/>
              <a:t> </a:t>
            </a:r>
          </a:p>
        </p:txBody>
      </p:sp>
      <p:graphicFrame>
        <p:nvGraphicFramePr>
          <p:cNvPr id="5" name="Diagram 4"/>
          <p:cNvGraphicFramePr/>
          <p:nvPr/>
        </p:nvGraphicFramePr>
        <p:xfrm>
          <a:off x="1442995" y="2514600"/>
          <a:ext cx="6329405" cy="2347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934437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7127BA-0D24-B377-546B-EB7FABA4A477}"/>
              </a:ext>
            </a:extLst>
          </p:cNvPr>
          <p:cNvSpPr>
            <a:spLocks noGrp="1"/>
          </p:cNvSpPr>
          <p:nvPr>
            <p:ph type="ctrTitle"/>
          </p:nvPr>
        </p:nvSpPr>
        <p:spPr>
          <a:xfrm>
            <a:off x="457200" y="883002"/>
            <a:ext cx="7772400" cy="1714725"/>
          </a:xfrm>
        </p:spPr>
        <p:txBody>
          <a:bodyPr anchor="b">
            <a:normAutofit/>
          </a:bodyPr>
          <a:lstStyle/>
          <a:p>
            <a:r>
              <a:rPr lang="en-US" sz="4500" b="1" dirty="0"/>
              <a:t>PEIMS Discipline FATALS</a:t>
            </a:r>
          </a:p>
        </p:txBody>
      </p:sp>
      <p:sp>
        <p:nvSpPr>
          <p:cNvPr id="9" name="Subtitle 2">
            <a:extLst>
              <a:ext uri="{FF2B5EF4-FFF2-40B4-BE49-F238E27FC236}">
                <a16:creationId xmlns:a16="http://schemas.microsoft.com/office/drawing/2014/main" id="{90E33035-2AF5-D327-F1A5-3F9127283EED}"/>
              </a:ext>
            </a:extLst>
          </p:cNvPr>
          <p:cNvSpPr>
            <a:spLocks noGrp="1"/>
          </p:cNvSpPr>
          <p:nvPr>
            <p:ph type="subTitle" idx="1"/>
          </p:nvPr>
        </p:nvSpPr>
        <p:spPr>
          <a:xfrm>
            <a:off x="457200" y="2818597"/>
            <a:ext cx="7677431" cy="1752600"/>
          </a:xfrm>
        </p:spPr>
        <p:txBody>
          <a:bodyPr/>
          <a:lstStyle/>
          <a:p>
            <a:endParaRPr lang="en-US" dirty="0"/>
          </a:p>
        </p:txBody>
      </p:sp>
      <p:sp>
        <p:nvSpPr>
          <p:cNvPr id="2" name="Slide Number Placeholder 1">
            <a:extLst>
              <a:ext uri="{FF2B5EF4-FFF2-40B4-BE49-F238E27FC236}">
                <a16:creationId xmlns:a16="http://schemas.microsoft.com/office/drawing/2014/main" id="{51AB7F3F-DF79-BB1A-EAB1-78A75286C1F8}"/>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FD52C1F8-3BA5-F24E-8618-E52498D87186}" type="slidenum">
              <a:rPr lang="en-US" smtClean="0"/>
              <a:pPr>
                <a:spcAft>
                  <a:spcPts val="600"/>
                </a:spcAft>
              </a:pPr>
              <a:t>12</a:t>
            </a:fld>
            <a:endParaRPr lang="en-US" dirty="0"/>
          </a:p>
        </p:txBody>
      </p:sp>
    </p:spTree>
    <p:extLst>
      <p:ext uri="{BB962C8B-B14F-4D97-AF65-F5344CB8AC3E}">
        <p14:creationId xmlns:p14="http://schemas.microsoft.com/office/powerpoint/2010/main" val="4042945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solidFill>
                  <a:srgbClr val="0070C0"/>
                </a:solidFill>
              </a:rPr>
              <a:t>TSDS Student Discipline </a:t>
            </a:r>
          </a:p>
        </p:txBody>
      </p:sp>
      <p:sp>
        <p:nvSpPr>
          <p:cNvPr id="3" name="Content Placeholder 2"/>
          <p:cNvSpPr>
            <a:spLocks noGrp="1"/>
          </p:cNvSpPr>
          <p:nvPr>
            <p:ph idx="1"/>
          </p:nvPr>
        </p:nvSpPr>
        <p:spPr/>
        <p:txBody>
          <a:bodyPr>
            <a:normAutofit/>
          </a:bodyPr>
          <a:lstStyle/>
          <a:p>
            <a:pPr marL="0" indent="0">
              <a:buNone/>
            </a:pPr>
            <a:r>
              <a:rPr lang="en-US" sz="2400" b="1" dirty="0">
                <a:solidFill>
                  <a:schemeClr val="tx1"/>
                </a:solidFill>
              </a:rPr>
              <a:t>44425 – Discipline Incident</a:t>
            </a:r>
          </a:p>
          <a:p>
            <a:r>
              <a:rPr lang="en-US" sz="2400" b="1" dirty="0">
                <a:solidFill>
                  <a:schemeClr val="tx1"/>
                </a:solidFill>
              </a:rPr>
              <a:t>Description </a:t>
            </a:r>
            <a:endParaRPr lang="en-US" sz="2400" dirty="0">
              <a:solidFill>
                <a:schemeClr val="tx1"/>
              </a:solidFill>
            </a:endParaRPr>
          </a:p>
          <a:p>
            <a:pPr algn="just"/>
            <a:r>
              <a:rPr lang="en-US" sz="2400" dirty="0">
                <a:solidFill>
                  <a:schemeClr val="tx1"/>
                </a:solidFill>
              </a:rPr>
              <a:t>A Discipline Incident represents an occurrence of an infraction ranging from a minor problem behavior that disrupts the orderly functioning of a school or classroom (such as tardiness) to a criminal act that results in the involvement of a law enforcement official (such as robbery). A single event (e.g., a fight) is one incident regardless of how many perpetrators or victims are involved. Discipline incidents are events classified as warranting discipline action. </a:t>
            </a:r>
          </a:p>
        </p:txBody>
      </p:sp>
      <p:sp>
        <p:nvSpPr>
          <p:cNvPr id="4" name="Slide Number Placeholder 3"/>
          <p:cNvSpPr>
            <a:spLocks noGrp="1"/>
          </p:cNvSpPr>
          <p:nvPr>
            <p:ph type="sldNum" sz="quarter" idx="12"/>
          </p:nvPr>
        </p:nvSpPr>
        <p:spPr/>
        <p:txBody>
          <a:bodyPr/>
          <a:lstStyle/>
          <a:p>
            <a:fld id="{FD52C1F8-3BA5-F24E-8618-E52498D87186}" type="slidenum">
              <a:rPr lang="en-US" smtClean="0"/>
              <a:t>13</a:t>
            </a:fld>
            <a:endParaRPr lang="en-US" dirty="0"/>
          </a:p>
        </p:txBody>
      </p:sp>
    </p:spTree>
    <p:extLst>
      <p:ext uri="{BB962C8B-B14F-4D97-AF65-F5344CB8AC3E}">
        <p14:creationId xmlns:p14="http://schemas.microsoft.com/office/powerpoint/2010/main" val="1286467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83" y="274638"/>
            <a:ext cx="8229600" cy="1095375"/>
          </a:xfrm>
        </p:spPr>
        <p:txBody>
          <a:bodyPr>
            <a:normAutofit fontScale="90000"/>
          </a:bodyPr>
          <a:lstStyle/>
          <a:p>
            <a:pPr algn="ctr"/>
            <a:br>
              <a:rPr lang="en-US" sz="3100" b="1" dirty="0">
                <a:solidFill>
                  <a:schemeClr val="tx2"/>
                </a:solidFill>
              </a:rPr>
            </a:br>
            <a:r>
              <a:rPr lang="en-US" sz="3600" b="1" dirty="0">
                <a:solidFill>
                  <a:srgbClr val="0070C0"/>
                </a:solidFill>
              </a:rPr>
              <a:t>TSDS Student Discipline </a:t>
            </a:r>
            <a:br>
              <a:rPr lang="en-US" sz="3600" b="1" dirty="0">
                <a:solidFill>
                  <a:srgbClr val="0070C0"/>
                </a:solidFill>
              </a:rPr>
            </a:br>
            <a:endParaRPr lang="en-US" sz="3600" dirty="0">
              <a:solidFill>
                <a:srgbClr val="0070C0"/>
              </a:solidFill>
            </a:endParaRPr>
          </a:p>
        </p:txBody>
      </p:sp>
      <p:sp>
        <p:nvSpPr>
          <p:cNvPr id="5" name="Content Placeholder 4"/>
          <p:cNvSpPr>
            <a:spLocks noGrp="1"/>
          </p:cNvSpPr>
          <p:nvPr>
            <p:ph sz="half" idx="1"/>
          </p:nvPr>
        </p:nvSpPr>
        <p:spPr/>
        <p:txBody>
          <a:bodyPr>
            <a:normAutofit fontScale="70000" lnSpcReduction="20000"/>
          </a:bodyPr>
          <a:lstStyle/>
          <a:p>
            <a:pPr>
              <a:lnSpc>
                <a:spcPct val="90000"/>
              </a:lnSpc>
              <a:spcAft>
                <a:spcPts val="1200"/>
              </a:spcAft>
            </a:pPr>
            <a:r>
              <a:rPr lang="en-US" sz="5100" b="1" dirty="0">
                <a:solidFill>
                  <a:srgbClr val="FF0000"/>
                </a:solidFill>
                <a:latin typeface="Calibri" pitchFamily="34" charset="0"/>
              </a:rPr>
              <a:t>A PEIMS 425 record is required for each disciplinary action taken against any student which results in the removal from his/her Instructional setting.</a:t>
            </a:r>
            <a:r>
              <a:rPr lang="en-US" sz="5100" b="1" dirty="0">
                <a:solidFill>
                  <a:srgbClr val="FF0000"/>
                </a:solidFill>
              </a:rPr>
              <a:t> </a:t>
            </a:r>
          </a:p>
          <a:p>
            <a:endParaRPr lang="en-US" dirty="0"/>
          </a:p>
        </p:txBody>
      </p:sp>
      <p:sp>
        <p:nvSpPr>
          <p:cNvPr id="6" name="Content Placeholder 5"/>
          <p:cNvSpPr>
            <a:spLocks noGrp="1"/>
          </p:cNvSpPr>
          <p:nvPr>
            <p:ph sz="half" idx="2"/>
          </p:nvPr>
        </p:nvSpPr>
        <p:spPr/>
        <p:txBody>
          <a:bodyPr>
            <a:normAutofit fontScale="55000" lnSpcReduction="20000"/>
          </a:bodyPr>
          <a:lstStyle/>
          <a:p>
            <a:pPr>
              <a:lnSpc>
                <a:spcPct val="90000"/>
              </a:lnSpc>
              <a:spcAft>
                <a:spcPts val="1200"/>
              </a:spcAft>
            </a:pPr>
            <a:r>
              <a:rPr lang="en-US" sz="3200" dirty="0">
                <a:solidFill>
                  <a:schemeClr val="tx1"/>
                </a:solidFill>
                <a:latin typeface="Calibri" pitchFamily="34" charset="0"/>
              </a:rPr>
              <a:t>Multiple violations are sometimes committed in the course of one disciplinary event.  The appropriate code to use in this event is the offense code representing the most serious violation. </a:t>
            </a:r>
            <a:r>
              <a:rPr lang="en-US" sz="3200" dirty="0">
                <a:solidFill>
                  <a:srgbClr val="FF0000"/>
                </a:solidFill>
                <a:latin typeface="Calibri" pitchFamily="34" charset="0"/>
              </a:rPr>
              <a:t>DO NOT </a:t>
            </a:r>
            <a:r>
              <a:rPr lang="en-US" sz="3200" dirty="0">
                <a:solidFill>
                  <a:schemeClr val="tx1"/>
                </a:solidFill>
                <a:latin typeface="Calibri" pitchFamily="34" charset="0"/>
              </a:rPr>
              <a:t>make multiple entries in the Discipline Reason Code field.</a:t>
            </a:r>
          </a:p>
          <a:p>
            <a:pPr>
              <a:lnSpc>
                <a:spcPct val="90000"/>
              </a:lnSpc>
              <a:spcAft>
                <a:spcPts val="1200"/>
              </a:spcAft>
            </a:pPr>
            <a:r>
              <a:rPr lang="en-US" sz="3200" dirty="0">
                <a:solidFill>
                  <a:schemeClr val="tx1"/>
                </a:solidFill>
                <a:latin typeface="Calibri" pitchFamily="34" charset="0"/>
              </a:rPr>
              <a:t>Multiple consequences are frequently administered for a single offense. A PEIMS 44425 record must be recorded for each disciplinary action that results in a removal.</a:t>
            </a:r>
          </a:p>
          <a:p>
            <a:pPr>
              <a:lnSpc>
                <a:spcPct val="90000"/>
              </a:lnSpc>
              <a:spcAft>
                <a:spcPts val="1200"/>
              </a:spcAft>
            </a:pPr>
            <a:r>
              <a:rPr lang="en-US" sz="3200" dirty="0">
                <a:solidFill>
                  <a:schemeClr val="tx1"/>
                </a:solidFill>
                <a:latin typeface="Calibri" pitchFamily="34" charset="0"/>
              </a:rPr>
              <a:t>44425 records are reported at the end of the current school year and are a part of PEIMS Submission 3.</a:t>
            </a:r>
          </a:p>
          <a:p>
            <a:endParaRPr lang="en-US" dirty="0"/>
          </a:p>
        </p:txBody>
      </p:sp>
      <p:sp>
        <p:nvSpPr>
          <p:cNvPr id="4" name="Slide Number Placeholder 3"/>
          <p:cNvSpPr>
            <a:spLocks noGrp="1"/>
          </p:cNvSpPr>
          <p:nvPr>
            <p:ph type="sldNum" sz="quarter" idx="12"/>
          </p:nvPr>
        </p:nvSpPr>
        <p:spPr/>
        <p:txBody>
          <a:bodyPr/>
          <a:lstStyle/>
          <a:p>
            <a:fld id="{FD52C1F8-3BA5-F24E-8618-E52498D87186}" type="slidenum">
              <a:rPr lang="en-US" smtClean="0"/>
              <a:t>14</a:t>
            </a:fld>
            <a:endParaRPr lang="en-US" dirty="0"/>
          </a:p>
        </p:txBody>
      </p:sp>
    </p:spTree>
    <p:extLst>
      <p:ext uri="{BB962C8B-B14F-4D97-AF65-F5344CB8AC3E}">
        <p14:creationId xmlns:p14="http://schemas.microsoft.com/office/powerpoint/2010/main" val="3489729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A06FD-92CC-058E-0E53-3B9EE60F7798}"/>
              </a:ext>
            </a:extLst>
          </p:cNvPr>
          <p:cNvSpPr>
            <a:spLocks noGrp="1"/>
          </p:cNvSpPr>
          <p:nvPr>
            <p:ph type="ctrTitle"/>
          </p:nvPr>
        </p:nvSpPr>
        <p:spPr>
          <a:xfrm>
            <a:off x="457200" y="883002"/>
            <a:ext cx="7772400" cy="1714725"/>
          </a:xfrm>
        </p:spPr>
        <p:txBody>
          <a:bodyPr anchor="b">
            <a:normAutofit/>
          </a:bodyPr>
          <a:lstStyle/>
          <a:p>
            <a:r>
              <a:rPr lang="en-US" sz="5000" b="1" dirty="0"/>
              <a:t>Reporting Requirements</a:t>
            </a:r>
          </a:p>
        </p:txBody>
      </p:sp>
      <p:sp>
        <p:nvSpPr>
          <p:cNvPr id="16" name="Subtitle 2">
            <a:extLst>
              <a:ext uri="{FF2B5EF4-FFF2-40B4-BE49-F238E27FC236}">
                <a16:creationId xmlns:a16="http://schemas.microsoft.com/office/drawing/2014/main" id="{320214D1-67FB-1941-3CF1-75C7AAACA7F9}"/>
              </a:ext>
            </a:extLst>
          </p:cNvPr>
          <p:cNvSpPr>
            <a:spLocks noGrp="1"/>
          </p:cNvSpPr>
          <p:nvPr>
            <p:ph type="subTitle" idx="1"/>
          </p:nvPr>
        </p:nvSpPr>
        <p:spPr>
          <a:xfrm>
            <a:off x="457200" y="2818597"/>
            <a:ext cx="7677431" cy="1752600"/>
          </a:xfrm>
        </p:spPr>
        <p:txBody>
          <a:bodyPr/>
          <a:lstStyle/>
          <a:p>
            <a:endParaRPr lang="en-US" dirty="0"/>
          </a:p>
        </p:txBody>
      </p:sp>
      <p:sp>
        <p:nvSpPr>
          <p:cNvPr id="5" name="Slide Number Placeholder 4">
            <a:extLst>
              <a:ext uri="{FF2B5EF4-FFF2-40B4-BE49-F238E27FC236}">
                <a16:creationId xmlns:a16="http://schemas.microsoft.com/office/drawing/2014/main" id="{F4AF06FE-FB8E-4820-0924-0A2A0185DDD9}"/>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FD52C1F8-3BA5-F24E-8618-E52498D87186}" type="slidenum">
              <a:rPr lang="en-US" smtClean="0"/>
              <a:pPr>
                <a:spcAft>
                  <a:spcPts val="600"/>
                </a:spcAft>
              </a:pPr>
              <a:t>15</a:t>
            </a:fld>
            <a:endParaRPr lang="en-US" dirty="0"/>
          </a:p>
        </p:txBody>
      </p:sp>
    </p:spTree>
    <p:extLst>
      <p:ext uri="{BB962C8B-B14F-4D97-AF65-F5344CB8AC3E}">
        <p14:creationId xmlns:p14="http://schemas.microsoft.com/office/powerpoint/2010/main" val="1151593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765"/>
            <a:ext cx="8229600" cy="1143000"/>
          </a:xfrm>
        </p:spPr>
        <p:txBody>
          <a:bodyPr>
            <a:noAutofit/>
          </a:bodyPr>
          <a:lstStyle/>
          <a:p>
            <a:pPr algn="ctr"/>
            <a:br>
              <a:rPr lang="en-US" sz="2800" b="1" spc="-100" dirty="0">
                <a:solidFill>
                  <a:schemeClr val="tx2"/>
                </a:solidFill>
              </a:rPr>
            </a:br>
            <a:r>
              <a:rPr lang="en-US" sz="2400" b="1" spc="-100" dirty="0">
                <a:solidFill>
                  <a:srgbClr val="0070C0"/>
                </a:solidFill>
              </a:rPr>
              <a:t>Texas Education Code (TEC) 37.008(m-1)</a:t>
            </a:r>
            <a:br>
              <a:rPr lang="en-US" sz="2400" b="1" spc="-100" dirty="0">
                <a:solidFill>
                  <a:srgbClr val="0070C0"/>
                </a:solidFill>
              </a:rPr>
            </a:br>
            <a:endParaRPr lang="en-US" sz="2400" dirty="0">
              <a:solidFill>
                <a:srgbClr val="0070C0"/>
              </a:solidFill>
            </a:endParaRPr>
          </a:p>
        </p:txBody>
      </p:sp>
      <p:sp>
        <p:nvSpPr>
          <p:cNvPr id="3" name="Content Placeholder 2"/>
          <p:cNvSpPr>
            <a:spLocks noGrp="1"/>
          </p:cNvSpPr>
          <p:nvPr>
            <p:ph idx="1"/>
          </p:nvPr>
        </p:nvSpPr>
        <p:spPr>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r>
              <a:rPr lang="en-US" sz="2400" dirty="0">
                <a:latin typeface="Calibri" pitchFamily="34" charset="0"/>
              </a:rPr>
              <a:t>Under </a:t>
            </a:r>
            <a:r>
              <a:rPr lang="en-US" sz="2400" b="1" dirty="0">
                <a:latin typeface="Calibri" pitchFamily="34" charset="0"/>
              </a:rPr>
              <a:t>TEC 37.008(m-1), </a:t>
            </a:r>
            <a:r>
              <a:rPr lang="en-US" sz="2400" dirty="0">
                <a:latin typeface="Calibri" pitchFamily="34" charset="0"/>
              </a:rPr>
              <a:t>failure to report </a:t>
            </a:r>
            <a:r>
              <a:rPr lang="en-US" sz="2400" b="1" dirty="0">
                <a:solidFill>
                  <a:srgbClr val="FF0000"/>
                </a:solidFill>
                <a:latin typeface="Calibri" pitchFamily="34" charset="0"/>
              </a:rPr>
              <a:t>all disciplinary removals</a:t>
            </a:r>
            <a:r>
              <a:rPr lang="en-US" sz="2400" dirty="0">
                <a:latin typeface="Calibri" pitchFamily="34" charset="0"/>
              </a:rPr>
              <a:t> </a:t>
            </a:r>
            <a:r>
              <a:rPr lang="en-US" sz="2400" b="1" dirty="0">
                <a:solidFill>
                  <a:srgbClr val="FF0000"/>
                </a:solidFill>
                <a:latin typeface="Calibri" pitchFamily="34" charset="0"/>
              </a:rPr>
              <a:t> </a:t>
            </a:r>
            <a:r>
              <a:rPr lang="en-US" sz="2400" dirty="0">
                <a:latin typeface="Calibri" pitchFamily="34" charset="0"/>
              </a:rPr>
              <a:t>as required by state and federal law may result in a review by the commissioner of education and notice to the local school board of any problems noted in the district’s data, or a violation of a law or other rule.  </a:t>
            </a:r>
          </a:p>
          <a:p>
            <a:r>
              <a:rPr lang="en-US" sz="2400" dirty="0">
                <a:latin typeface="Calibri" pitchFamily="34" charset="0"/>
              </a:rPr>
              <a:t>This review may also result in a notification to the county attorney, district attorney, criminal district attorney, as appropriate, and the attorney general.  </a:t>
            </a:r>
            <a:r>
              <a:rPr lang="en-US" sz="2400" b="1" dirty="0">
                <a:solidFill>
                  <a:srgbClr val="FF0000"/>
                </a:solidFill>
                <a:latin typeface="Calibri" pitchFamily="34" charset="0"/>
              </a:rPr>
              <a:t>This provision can apply to missing, inaccurate, and/or falsified information/data.</a:t>
            </a:r>
          </a:p>
          <a:p>
            <a:endParaRPr lang="en-US" sz="2000" dirty="0">
              <a:latin typeface="Calibri" pitchFamily="34" charset="0"/>
            </a:endParaRPr>
          </a:p>
          <a:p>
            <a:endParaRPr lang="en-US" dirty="0"/>
          </a:p>
        </p:txBody>
      </p:sp>
      <p:sp>
        <p:nvSpPr>
          <p:cNvPr id="4" name="Slide Number Placeholder 3"/>
          <p:cNvSpPr>
            <a:spLocks noGrp="1"/>
          </p:cNvSpPr>
          <p:nvPr>
            <p:ph type="sldNum" sz="quarter" idx="12"/>
          </p:nvPr>
        </p:nvSpPr>
        <p:spPr/>
        <p:txBody>
          <a:bodyPr/>
          <a:lstStyle/>
          <a:p>
            <a:fld id="{FD52C1F8-3BA5-F24E-8618-E52498D87186}" type="slidenum">
              <a:rPr lang="en-US" smtClean="0"/>
              <a:t>16</a:t>
            </a:fld>
            <a:endParaRPr lang="en-US" dirty="0"/>
          </a:p>
        </p:txBody>
      </p:sp>
    </p:spTree>
    <p:extLst>
      <p:ext uri="{BB962C8B-B14F-4D97-AF65-F5344CB8AC3E}">
        <p14:creationId xmlns:p14="http://schemas.microsoft.com/office/powerpoint/2010/main" val="3143922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460"/>
            <a:ext cx="8229600" cy="719846"/>
          </a:xfrm>
        </p:spPr>
        <p:txBody>
          <a:bodyPr>
            <a:normAutofit/>
          </a:bodyPr>
          <a:lstStyle/>
          <a:p>
            <a:endParaRPr lang="en-US" sz="3600"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r>
              <a:rPr lang="en-US" dirty="0">
                <a:solidFill>
                  <a:schemeClr val="tx1"/>
                </a:solidFill>
              </a:rPr>
              <a:t>For purposes of discipline data reported to TEA, the attendance/PEIMS data personnel are only responsible for entering information that has been provided to them by the </a:t>
            </a:r>
            <a:r>
              <a:rPr lang="en-US" b="1" dirty="0">
                <a:solidFill>
                  <a:schemeClr val="tx1"/>
                </a:solidFill>
              </a:rPr>
              <a:t>Superintendent or their designee(s) who are responsible for applying the Student Code of Conduct to student behavior</a:t>
            </a:r>
            <a:r>
              <a:rPr lang="en-US" dirty="0">
                <a:solidFill>
                  <a:schemeClr val="tx1"/>
                </a:solidFill>
              </a:rPr>
              <a:t>. </a:t>
            </a:r>
            <a:r>
              <a:rPr lang="en-US" dirty="0">
                <a:solidFill>
                  <a:srgbClr val="FF0000"/>
                </a:solidFill>
              </a:rPr>
              <a:t>In no case should attendance/PEIMS data personnel be responsible for determining a student's coding information for discipline actions taken.</a:t>
            </a:r>
          </a:p>
        </p:txBody>
      </p:sp>
      <p:sp>
        <p:nvSpPr>
          <p:cNvPr id="4" name="Slide Number Placeholder 3"/>
          <p:cNvSpPr>
            <a:spLocks noGrp="1"/>
          </p:cNvSpPr>
          <p:nvPr>
            <p:ph type="sldNum" sz="quarter" idx="12"/>
          </p:nvPr>
        </p:nvSpPr>
        <p:spPr/>
        <p:txBody>
          <a:bodyPr/>
          <a:lstStyle/>
          <a:p>
            <a:fld id="{FD52C1F8-3BA5-F24E-8618-E52498D87186}" type="slidenum">
              <a:rPr lang="en-US" smtClean="0"/>
              <a:t>17</a:t>
            </a:fld>
            <a:endParaRPr lang="en-US" dirty="0"/>
          </a:p>
        </p:txBody>
      </p:sp>
    </p:spTree>
    <p:extLst>
      <p:ext uri="{BB962C8B-B14F-4D97-AF65-F5344CB8AC3E}">
        <p14:creationId xmlns:p14="http://schemas.microsoft.com/office/powerpoint/2010/main" val="767353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br>
              <a:rPr lang="en-US" sz="4000" b="1" dirty="0">
                <a:solidFill>
                  <a:schemeClr val="tx2"/>
                </a:solidFill>
              </a:rPr>
            </a:br>
            <a:r>
              <a:rPr lang="en-US" sz="4000" b="1" dirty="0">
                <a:solidFill>
                  <a:srgbClr val="0070C0"/>
                </a:solidFill>
              </a:rPr>
              <a:t>Removal Categories</a:t>
            </a:r>
            <a:br>
              <a:rPr lang="en-US" b="1" dirty="0">
                <a:solidFill>
                  <a:srgbClr val="0070C0"/>
                </a:solidFill>
              </a:rPr>
            </a:br>
            <a:endParaRPr lang="en-US" dirty="0">
              <a:solidFill>
                <a:srgbClr val="0070C0"/>
              </a:solidFill>
            </a:endParaRPr>
          </a:p>
        </p:txBody>
      </p:sp>
      <p:sp>
        <p:nvSpPr>
          <p:cNvPr id="7" name="Content Placeholder 6"/>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lnSpcReduction="10000"/>
          </a:bodyPr>
          <a:lstStyle/>
          <a:p>
            <a:pPr>
              <a:spcAft>
                <a:spcPts val="600"/>
              </a:spcAft>
            </a:pPr>
            <a:r>
              <a:rPr lang="en-US" sz="2000" dirty="0">
                <a:latin typeface="Calibri" pitchFamily="34" charset="0"/>
              </a:rPr>
              <a:t>Every disciplinary action that results in the </a:t>
            </a:r>
            <a:r>
              <a:rPr lang="en-US" sz="2000" b="1" i="1" u="sng" dirty="0">
                <a:latin typeface="Calibri" pitchFamily="34" charset="0"/>
              </a:rPr>
              <a:t>removal</a:t>
            </a:r>
            <a:r>
              <a:rPr lang="en-US" sz="2000" dirty="0">
                <a:latin typeface="Calibri" pitchFamily="34" charset="0"/>
              </a:rPr>
              <a:t> of a student from any part of their regular academic program will be categorized in one of the following general categories: </a:t>
            </a:r>
          </a:p>
          <a:p>
            <a:pPr lvl="2">
              <a:spcAft>
                <a:spcPts val="600"/>
              </a:spcAft>
            </a:pPr>
            <a:r>
              <a:rPr lang="en-US" sz="2000" b="1" dirty="0">
                <a:latin typeface="Calibri" pitchFamily="34" charset="0"/>
              </a:rPr>
              <a:t>Suspensions ( in &amp; out of school )</a:t>
            </a:r>
          </a:p>
          <a:p>
            <a:pPr lvl="2">
              <a:spcAft>
                <a:spcPts val="600"/>
              </a:spcAft>
            </a:pPr>
            <a:r>
              <a:rPr lang="en-US" sz="2000" b="1" dirty="0">
                <a:latin typeface="Calibri" pitchFamily="34" charset="0"/>
              </a:rPr>
              <a:t>DAEP assignments</a:t>
            </a:r>
            <a:endParaRPr lang="en-US" sz="2000" dirty="0">
              <a:latin typeface="Calibri" pitchFamily="34" charset="0"/>
            </a:endParaRPr>
          </a:p>
          <a:p>
            <a:pPr lvl="2">
              <a:spcAft>
                <a:spcPts val="600"/>
              </a:spcAft>
            </a:pPr>
            <a:r>
              <a:rPr lang="en-US" sz="2000" b="1" dirty="0">
                <a:latin typeface="Calibri" pitchFamily="34" charset="0"/>
              </a:rPr>
              <a:t>Expulsions to the Juvenile Justice Alternative Education Program</a:t>
            </a:r>
            <a:endParaRPr lang="en-US" sz="2000" dirty="0">
              <a:latin typeface="Calibri" pitchFamily="34" charset="0"/>
            </a:endParaRPr>
          </a:p>
          <a:p>
            <a:pPr lvl="2">
              <a:spcAft>
                <a:spcPts val="600"/>
              </a:spcAft>
            </a:pPr>
            <a:r>
              <a:rPr lang="en-US" sz="2000" b="1" dirty="0">
                <a:latin typeface="Calibri" pitchFamily="34" charset="0"/>
              </a:rPr>
              <a:t>DAEP &amp; JJAEP Continuations</a:t>
            </a:r>
          </a:p>
          <a:p>
            <a:pPr marL="0" indent="0">
              <a:spcAft>
                <a:spcPts val="600"/>
              </a:spcAft>
              <a:buNone/>
            </a:pPr>
            <a:endParaRPr lang="en-US" sz="4000" b="1" baseline="30000" dirty="0">
              <a:solidFill>
                <a:srgbClr val="FF0000"/>
              </a:solidFill>
              <a:effectLst>
                <a:outerShdw blurRad="38100" dist="38100" dir="2700000" algn="tl">
                  <a:srgbClr val="000000">
                    <a:alpha val="43137"/>
                  </a:srgbClr>
                </a:outerShdw>
              </a:effectLst>
              <a:latin typeface="Calibri" pitchFamily="34" charset="0"/>
            </a:endParaRPr>
          </a:p>
          <a:p>
            <a:pPr marL="0" indent="0">
              <a:spcAft>
                <a:spcPts val="600"/>
              </a:spcAft>
              <a:buNone/>
            </a:pPr>
            <a:r>
              <a:rPr lang="en-US" sz="4000" b="1" baseline="30000" dirty="0">
                <a:solidFill>
                  <a:srgbClr val="FF0000"/>
                </a:solidFill>
                <a:effectLst>
                  <a:outerShdw blurRad="38100" dist="38100" dir="2700000" algn="tl">
                    <a:srgbClr val="000000">
                      <a:alpha val="43137"/>
                    </a:srgbClr>
                  </a:outerShdw>
                </a:effectLst>
                <a:latin typeface="Calibri" pitchFamily="34" charset="0"/>
              </a:rPr>
              <a:t> </a:t>
            </a:r>
            <a:r>
              <a:rPr lang="en-US" sz="2000" dirty="0">
                <a:latin typeface="Calibri" pitchFamily="34" charset="0"/>
              </a:rPr>
              <a:t>HB 2619  requires school districts to </a:t>
            </a:r>
            <a:r>
              <a:rPr lang="en-US" sz="2000" dirty="0"/>
              <a:t>provide notice to a foster child’s educational decision-maker and caseworker regarding certain events that may significantly impact the child’s education. </a:t>
            </a:r>
            <a:endParaRPr lang="en-US" sz="2000" dirty="0">
              <a:latin typeface="Calibri" pitchFamily="34" charset="0"/>
            </a:endParaRPr>
          </a:p>
          <a:p>
            <a:endParaRPr lang="en-US" dirty="0"/>
          </a:p>
        </p:txBody>
      </p:sp>
      <p:sp>
        <p:nvSpPr>
          <p:cNvPr id="5" name="Slide Number Placeholder 4"/>
          <p:cNvSpPr>
            <a:spLocks noGrp="1"/>
          </p:cNvSpPr>
          <p:nvPr>
            <p:ph type="sldNum" sz="quarter" idx="12"/>
          </p:nvPr>
        </p:nvSpPr>
        <p:spPr/>
        <p:txBody>
          <a:bodyPr/>
          <a:lstStyle/>
          <a:p>
            <a:fld id="{FD52C1F8-3BA5-F24E-8618-E52498D87186}" type="slidenum">
              <a:rPr lang="en-US" smtClean="0"/>
              <a:t>18</a:t>
            </a:fld>
            <a:endParaRPr lang="en-US" dirty="0"/>
          </a:p>
        </p:txBody>
      </p:sp>
    </p:spTree>
    <p:extLst>
      <p:ext uri="{BB962C8B-B14F-4D97-AF65-F5344CB8AC3E}">
        <p14:creationId xmlns:p14="http://schemas.microsoft.com/office/powerpoint/2010/main" val="24148181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B155A-80AC-4FD6-AD64-825020FAFE87}"/>
              </a:ext>
            </a:extLst>
          </p:cNvPr>
          <p:cNvSpPr>
            <a:spLocks noGrp="1"/>
          </p:cNvSpPr>
          <p:nvPr>
            <p:ph type="title"/>
          </p:nvPr>
        </p:nvSpPr>
        <p:spPr/>
        <p:txBody>
          <a:bodyPr>
            <a:normAutofit fontScale="90000"/>
          </a:bodyPr>
          <a:lstStyle/>
          <a:p>
            <a:br>
              <a:rPr lang="en-US" b="1" dirty="0">
                <a:solidFill>
                  <a:srgbClr val="0070C0"/>
                </a:solidFill>
                <a:latin typeface="Calibri" panose="020F0502020204030204" pitchFamily="34" charset="0"/>
                <a:cs typeface="Calibri" panose="020F0502020204030204" pitchFamily="34" charset="0"/>
              </a:rPr>
            </a:br>
            <a:br>
              <a:rPr lang="en-US" b="1" dirty="0">
                <a:solidFill>
                  <a:srgbClr val="0070C0"/>
                </a:solidFill>
                <a:latin typeface="Calibri" panose="020F0502020204030204" pitchFamily="34" charset="0"/>
                <a:cs typeface="Calibri" panose="020F0502020204030204" pitchFamily="34" charset="0"/>
              </a:rPr>
            </a:br>
            <a:r>
              <a:rPr lang="en-US" sz="4000" b="1" dirty="0">
                <a:solidFill>
                  <a:srgbClr val="0070C0"/>
                </a:solidFill>
                <a:latin typeface="Calibri" panose="020F0502020204030204" pitchFamily="34" charset="0"/>
                <a:cs typeface="Calibri" panose="020F0502020204030204" pitchFamily="34" charset="0"/>
              </a:rPr>
              <a:t>HB 674 Out-of-School Suspensions for students below grade level three</a:t>
            </a:r>
            <a:br>
              <a:rPr lang="en-US" b="1" dirty="0">
                <a:solidFill>
                  <a:srgbClr val="0070C0"/>
                </a:solidFill>
                <a:latin typeface="Calibri" panose="020F0502020204030204" pitchFamily="34" charset="0"/>
                <a:cs typeface="Calibri" panose="020F0502020204030204" pitchFamily="34" charset="0"/>
              </a:rPr>
            </a:br>
            <a:br>
              <a:rPr lang="en-US" b="1" dirty="0">
                <a:solidFill>
                  <a:srgbClr val="0070C0"/>
                </a:solidFill>
                <a:latin typeface="Calibri" panose="020F0502020204030204" pitchFamily="34" charset="0"/>
                <a:cs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C49EDF85-2216-4856-94D4-9951CCAAD8DC}"/>
              </a:ext>
            </a:extLst>
          </p:cNvPr>
          <p:cNvSpPr>
            <a:spLocks noGrp="1"/>
          </p:cNvSpPr>
          <p:nvPr>
            <p:ph idx="1"/>
          </p:nvPr>
        </p:nvSpPr>
        <p:spPr/>
        <p:txBody>
          <a:bodyPr/>
          <a:lstStyle/>
          <a:p>
            <a:r>
              <a:rPr lang="en-US" dirty="0">
                <a:solidFill>
                  <a:schemeClr val="tx1"/>
                </a:solidFill>
                <a:latin typeface="Calibri" panose="020F0502020204030204" pitchFamily="34" charset="0"/>
                <a:cs typeface="Calibri" panose="020F0502020204030204" pitchFamily="34" charset="0"/>
              </a:rPr>
              <a:t>HB 674, passed during the 85</a:t>
            </a:r>
            <a:r>
              <a:rPr lang="en-US" baseline="30000" dirty="0">
                <a:solidFill>
                  <a:schemeClr val="tx1"/>
                </a:solidFill>
                <a:latin typeface="Calibri" panose="020F0502020204030204" pitchFamily="34" charset="0"/>
                <a:cs typeface="Calibri" panose="020F0502020204030204" pitchFamily="34" charset="0"/>
              </a:rPr>
              <a:t>th</a:t>
            </a:r>
            <a:r>
              <a:rPr lang="en-US" dirty="0">
                <a:solidFill>
                  <a:schemeClr val="tx1"/>
                </a:solidFill>
                <a:latin typeface="Calibri" panose="020F0502020204030204" pitchFamily="34" charset="0"/>
                <a:cs typeface="Calibri" panose="020F0502020204030204" pitchFamily="34" charset="0"/>
              </a:rPr>
              <a:t> Legislative session (2017), amends Texas Education Code </a:t>
            </a:r>
            <a:r>
              <a:rPr lang="en-US" dirty="0">
                <a:solidFill>
                  <a:schemeClr val="tx1"/>
                </a:solidFill>
                <a:latin typeface="Calibri" panose="020F0502020204030204" pitchFamily="34" charset="0"/>
                <a:cs typeface="Calibri" panose="020F0502020204030204" pitchFamily="34" charset="0"/>
                <a:hlinkClick r:id="rId2"/>
              </a:rPr>
              <a:t>TEC 37.005 </a:t>
            </a:r>
            <a:r>
              <a:rPr lang="en-US" dirty="0">
                <a:solidFill>
                  <a:schemeClr val="tx1"/>
                </a:solidFill>
                <a:latin typeface="Calibri" panose="020F0502020204030204" pitchFamily="34" charset="0"/>
                <a:cs typeface="Calibri" panose="020F0502020204030204" pitchFamily="34" charset="0"/>
              </a:rPr>
              <a:t>to limit the conditions under which a </a:t>
            </a:r>
            <a:r>
              <a:rPr lang="en-US" b="1" dirty="0">
                <a:solidFill>
                  <a:schemeClr val="tx1"/>
                </a:solidFill>
                <a:latin typeface="Calibri" panose="020F0502020204030204" pitchFamily="34" charset="0"/>
                <a:cs typeface="Calibri" panose="020F0502020204030204" pitchFamily="34" charset="0"/>
              </a:rPr>
              <a:t>student below grade three </a:t>
            </a:r>
            <a:r>
              <a:rPr lang="en-US" dirty="0">
                <a:solidFill>
                  <a:schemeClr val="tx1"/>
                </a:solidFill>
                <a:latin typeface="Calibri" panose="020F0502020204030204" pitchFamily="34" charset="0"/>
                <a:cs typeface="Calibri" panose="020F0502020204030204" pitchFamily="34" charset="0"/>
              </a:rPr>
              <a:t>may be placed in an out-of-school suspension (OSS).  </a:t>
            </a:r>
          </a:p>
          <a:p>
            <a:endParaRPr lang="en-US" dirty="0"/>
          </a:p>
        </p:txBody>
      </p:sp>
      <p:sp>
        <p:nvSpPr>
          <p:cNvPr id="4" name="Slide Number Placeholder 3">
            <a:extLst>
              <a:ext uri="{FF2B5EF4-FFF2-40B4-BE49-F238E27FC236}">
                <a16:creationId xmlns:a16="http://schemas.microsoft.com/office/drawing/2014/main" id="{E76FD465-511C-41AB-A1AD-564D70428F44}"/>
              </a:ext>
            </a:extLst>
          </p:cNvPr>
          <p:cNvSpPr>
            <a:spLocks noGrp="1"/>
          </p:cNvSpPr>
          <p:nvPr>
            <p:ph type="sldNum" sz="quarter" idx="12"/>
          </p:nvPr>
        </p:nvSpPr>
        <p:spPr/>
        <p:txBody>
          <a:bodyPr/>
          <a:lstStyle/>
          <a:p>
            <a:fld id="{FD52C1F8-3BA5-F24E-8618-E52498D87186}" type="slidenum">
              <a:rPr lang="en-US" smtClean="0"/>
              <a:t>19</a:t>
            </a:fld>
            <a:endParaRPr lang="en-US" dirty="0"/>
          </a:p>
        </p:txBody>
      </p:sp>
    </p:spTree>
    <p:extLst>
      <p:ext uri="{BB962C8B-B14F-4D97-AF65-F5344CB8AC3E}">
        <p14:creationId xmlns:p14="http://schemas.microsoft.com/office/powerpoint/2010/main" val="653694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13F08-FE7F-4744-83C0-DBC3CACC191E}"/>
              </a:ext>
            </a:extLst>
          </p:cNvPr>
          <p:cNvSpPr>
            <a:spLocks noGrp="1"/>
          </p:cNvSpPr>
          <p:nvPr>
            <p:ph type="title"/>
          </p:nvPr>
        </p:nvSpPr>
        <p:spPr/>
        <p:txBody>
          <a:bodyPr>
            <a:normAutofit/>
          </a:bodyPr>
          <a:lstStyle/>
          <a:p>
            <a:pPr algn="ctr"/>
            <a:r>
              <a:rPr lang="en-US" sz="3600" dirty="0">
                <a:solidFill>
                  <a:schemeClr val="accent3">
                    <a:lumMod val="75000"/>
                  </a:schemeClr>
                </a:solidFill>
              </a:rPr>
              <a:t>Virtual Meeting Norms</a:t>
            </a:r>
          </a:p>
        </p:txBody>
      </p:sp>
      <p:sp>
        <p:nvSpPr>
          <p:cNvPr id="3" name="Content Placeholder 2">
            <a:extLst>
              <a:ext uri="{FF2B5EF4-FFF2-40B4-BE49-F238E27FC236}">
                <a16:creationId xmlns:a16="http://schemas.microsoft.com/office/drawing/2014/main" id="{5814341C-BE87-426B-BD2E-068178E09FD8}"/>
              </a:ext>
            </a:extLst>
          </p:cNvPr>
          <p:cNvSpPr>
            <a:spLocks noGrp="1"/>
          </p:cNvSpPr>
          <p:nvPr>
            <p:ph idx="1"/>
          </p:nvPr>
        </p:nvSpPr>
        <p:spPr/>
        <p:txBody>
          <a:bodyPr/>
          <a:lstStyle/>
          <a:p>
            <a:r>
              <a:rPr lang="en-US" sz="4800" dirty="0">
                <a:solidFill>
                  <a:schemeClr val="tx1">
                    <a:lumMod val="95000"/>
                    <a:lumOff val="5000"/>
                  </a:schemeClr>
                </a:solidFill>
                <a:latin typeface="Calibri" panose="020F0502020204030204" pitchFamily="34" charset="0"/>
                <a:cs typeface="Calibri" panose="020F0502020204030204" pitchFamily="34" charset="0"/>
              </a:rPr>
              <a:t>Please mute your microphone and camera.</a:t>
            </a:r>
          </a:p>
          <a:p>
            <a:r>
              <a:rPr lang="en-US" sz="4800" dirty="0">
                <a:solidFill>
                  <a:schemeClr val="tx1">
                    <a:lumMod val="95000"/>
                    <a:lumOff val="5000"/>
                  </a:schemeClr>
                </a:solidFill>
                <a:latin typeface="Calibri" panose="020F0502020204030204" pitchFamily="34" charset="0"/>
                <a:cs typeface="Calibri" panose="020F0502020204030204" pitchFamily="34" charset="0"/>
              </a:rPr>
              <a:t>Place your questions in the chat.</a:t>
            </a:r>
          </a:p>
          <a:p>
            <a:r>
              <a:rPr lang="en-US" sz="4800" dirty="0">
                <a:solidFill>
                  <a:schemeClr val="tx1">
                    <a:lumMod val="95000"/>
                    <a:lumOff val="5000"/>
                  </a:schemeClr>
                </a:solidFill>
                <a:latin typeface="Calibri" panose="020F0502020204030204" pitchFamily="34" charset="0"/>
                <a:cs typeface="Calibri" panose="020F0502020204030204" pitchFamily="34" charset="0"/>
              </a:rPr>
              <a:t>Do not record the session.</a:t>
            </a:r>
          </a:p>
          <a:p>
            <a:pPr marL="0" indent="0">
              <a:buNone/>
            </a:pPr>
            <a:endParaRPr lang="en-US"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F99AE408-2881-46FF-9BCC-4DDF107E0678}"/>
              </a:ext>
            </a:extLst>
          </p:cNvPr>
          <p:cNvSpPr>
            <a:spLocks noGrp="1"/>
          </p:cNvSpPr>
          <p:nvPr>
            <p:ph type="sldNum" sz="quarter" idx="12"/>
          </p:nvPr>
        </p:nvSpPr>
        <p:spPr/>
        <p:txBody>
          <a:bodyPr/>
          <a:lstStyle/>
          <a:p>
            <a:fld id="{FD52C1F8-3BA5-F24E-8618-E52498D87186}" type="slidenum">
              <a:rPr lang="en-US" smtClean="0"/>
              <a:t>2</a:t>
            </a:fld>
            <a:endParaRPr lang="en-US" dirty="0"/>
          </a:p>
        </p:txBody>
      </p:sp>
    </p:spTree>
    <p:extLst>
      <p:ext uri="{BB962C8B-B14F-4D97-AF65-F5344CB8AC3E}">
        <p14:creationId xmlns:p14="http://schemas.microsoft.com/office/powerpoint/2010/main" val="2890757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EA21E-9078-4131-82BC-0C153CAC27C9}"/>
              </a:ext>
            </a:extLst>
          </p:cNvPr>
          <p:cNvSpPr>
            <a:spLocks noGrp="1"/>
          </p:cNvSpPr>
          <p:nvPr>
            <p:ph type="title"/>
          </p:nvPr>
        </p:nvSpPr>
        <p:spPr>
          <a:xfrm>
            <a:off x="457200" y="923278"/>
            <a:ext cx="8229600" cy="494360"/>
          </a:xfrm>
        </p:spPr>
        <p:txBody>
          <a:bodyPr>
            <a:noAutofit/>
          </a:bodyPr>
          <a:lstStyle/>
          <a:p>
            <a:r>
              <a:rPr lang="en-US" sz="3600" b="1" dirty="0">
                <a:solidFill>
                  <a:srgbClr val="0070C0"/>
                </a:solidFill>
                <a:latin typeface="Calibri" panose="020F0502020204030204" pitchFamily="34" charset="0"/>
                <a:cs typeface="Calibri" panose="020F0502020204030204" pitchFamily="34" charset="0"/>
              </a:rPr>
              <a:t>HB 674 Out-of-School Suspensions for students below grade level three</a:t>
            </a:r>
            <a:br>
              <a:rPr lang="en-US" sz="3600" b="1" dirty="0">
                <a:solidFill>
                  <a:srgbClr val="0070C0"/>
                </a:solidFill>
                <a:latin typeface="Calibri" panose="020F0502020204030204" pitchFamily="34" charset="0"/>
                <a:cs typeface="Calibri" panose="020F0502020204030204" pitchFamily="34" charset="0"/>
              </a:rPr>
            </a:br>
            <a:endParaRPr lang="en-US" sz="3600" dirty="0">
              <a:solidFill>
                <a:srgbClr val="0070C0"/>
              </a:solidFill>
            </a:endParaRPr>
          </a:p>
        </p:txBody>
      </p:sp>
      <p:sp>
        <p:nvSpPr>
          <p:cNvPr id="3" name="Content Placeholder 2">
            <a:extLst>
              <a:ext uri="{FF2B5EF4-FFF2-40B4-BE49-F238E27FC236}">
                <a16:creationId xmlns:a16="http://schemas.microsoft.com/office/drawing/2014/main" id="{D100F10E-FC73-4DB7-9399-626FA6BEAC88}"/>
              </a:ext>
            </a:extLst>
          </p:cNvPr>
          <p:cNvSpPr>
            <a:spLocks noGrp="1"/>
          </p:cNvSpPr>
          <p:nvPr>
            <p:ph idx="1"/>
          </p:nvPr>
        </p:nvSpPr>
        <p:spPr>
          <a:xfrm>
            <a:off x="457200" y="1417638"/>
            <a:ext cx="8229600" cy="4938712"/>
          </a:xfrm>
        </p:spPr>
        <p:txBody>
          <a:bodyPr>
            <a:noAutofit/>
          </a:bodyPr>
          <a:lstStyle/>
          <a:p>
            <a:pPr>
              <a:spcBef>
                <a:spcPts val="600"/>
              </a:spcBef>
              <a:spcAft>
                <a:spcPts val="1800"/>
              </a:spcAft>
            </a:pPr>
            <a:r>
              <a:rPr lang="en-US" sz="1800" dirty="0">
                <a:solidFill>
                  <a:schemeClr val="tx1"/>
                </a:solidFill>
                <a:latin typeface="Calibri" panose="020F0502020204030204" pitchFamily="34" charset="0"/>
                <a:cs typeface="Calibri" panose="020F0502020204030204" pitchFamily="34" charset="0"/>
              </a:rPr>
              <a:t>A student who is enrolled in a grade level </a:t>
            </a:r>
            <a:r>
              <a:rPr lang="en-US" sz="1800" b="1" dirty="0">
                <a:solidFill>
                  <a:schemeClr val="tx1"/>
                </a:solidFill>
                <a:latin typeface="Calibri" panose="020F0502020204030204" pitchFamily="34" charset="0"/>
                <a:cs typeface="Calibri" panose="020F0502020204030204" pitchFamily="34" charset="0"/>
              </a:rPr>
              <a:t>below grade three</a:t>
            </a:r>
            <a:r>
              <a:rPr lang="en-US" sz="1800" dirty="0">
                <a:solidFill>
                  <a:schemeClr val="tx1"/>
                </a:solidFill>
                <a:latin typeface="Calibri" panose="020F0502020204030204" pitchFamily="34" charset="0"/>
                <a:cs typeface="Calibri" panose="020F0502020204030204" pitchFamily="34" charset="0"/>
              </a:rPr>
              <a:t> may not be placed in out-of-school suspension </a:t>
            </a:r>
            <a:r>
              <a:rPr lang="en-US" sz="1800" b="1" u="sng" dirty="0">
                <a:solidFill>
                  <a:schemeClr val="tx1"/>
                </a:solidFill>
                <a:latin typeface="Calibri" panose="020F0502020204030204" pitchFamily="34" charset="0"/>
                <a:cs typeface="Calibri" panose="020F0502020204030204" pitchFamily="34" charset="0"/>
              </a:rPr>
              <a:t>unless</a:t>
            </a:r>
            <a:r>
              <a:rPr lang="en-US" sz="1800" dirty="0">
                <a:solidFill>
                  <a:schemeClr val="tx1"/>
                </a:solidFill>
                <a:latin typeface="Calibri" panose="020F0502020204030204" pitchFamily="34" charset="0"/>
                <a:cs typeface="Calibri" panose="020F0502020204030204" pitchFamily="34" charset="0"/>
              </a:rPr>
              <a:t>, while on school property or while attending a school-sponsored or school-related activity on or off of school property, the student engages in:</a:t>
            </a:r>
          </a:p>
          <a:p>
            <a:pPr lvl="1">
              <a:spcBef>
                <a:spcPts val="600"/>
              </a:spcBef>
              <a:spcAft>
                <a:spcPts val="1800"/>
              </a:spcAft>
            </a:pPr>
            <a:r>
              <a:rPr lang="en-US" sz="1800" dirty="0">
                <a:solidFill>
                  <a:schemeClr val="tx1"/>
                </a:solidFill>
                <a:latin typeface="Calibri" panose="020F0502020204030204" pitchFamily="34" charset="0"/>
                <a:cs typeface="Calibri" panose="020F0502020204030204" pitchFamily="34" charset="0"/>
              </a:rPr>
              <a:t>Conduct that contains the elements of an offense related to weapons under Section </a:t>
            </a:r>
            <a:r>
              <a:rPr lang="en-US" sz="1800" dirty="0">
                <a:solidFill>
                  <a:schemeClr val="tx1"/>
                </a:solidFill>
                <a:latin typeface="Calibri" panose="020F0502020204030204" pitchFamily="34" charset="0"/>
                <a:cs typeface="Calibri" panose="020F0502020204030204" pitchFamily="34" charset="0"/>
                <a:hlinkClick r:id="rId2"/>
              </a:rPr>
              <a:t>46.02</a:t>
            </a:r>
            <a:r>
              <a:rPr lang="en-US" sz="1800" dirty="0">
                <a:solidFill>
                  <a:schemeClr val="tx1"/>
                </a:solidFill>
                <a:latin typeface="Calibri" panose="020F0502020204030204" pitchFamily="34" charset="0"/>
                <a:cs typeface="Calibri" panose="020F0502020204030204" pitchFamily="34" charset="0"/>
              </a:rPr>
              <a:t> or </a:t>
            </a:r>
            <a:r>
              <a:rPr lang="en-US" sz="1800" dirty="0">
                <a:solidFill>
                  <a:schemeClr val="tx1"/>
                </a:solidFill>
                <a:latin typeface="Calibri" panose="020F0502020204030204" pitchFamily="34" charset="0"/>
                <a:cs typeface="Calibri" panose="020F0502020204030204" pitchFamily="34" charset="0"/>
                <a:hlinkClick r:id="rId3"/>
              </a:rPr>
              <a:t>46.05</a:t>
            </a:r>
            <a:r>
              <a:rPr lang="en-US" sz="1800" dirty="0">
                <a:solidFill>
                  <a:schemeClr val="tx1"/>
                </a:solidFill>
                <a:latin typeface="Calibri" panose="020F0502020204030204" pitchFamily="34" charset="0"/>
                <a:cs typeface="Calibri" panose="020F0502020204030204" pitchFamily="34" charset="0"/>
              </a:rPr>
              <a:t> Penal Code;</a:t>
            </a:r>
          </a:p>
          <a:p>
            <a:pPr lvl="1">
              <a:spcBef>
                <a:spcPts val="600"/>
              </a:spcBef>
              <a:spcAft>
                <a:spcPts val="1800"/>
              </a:spcAft>
            </a:pPr>
            <a:r>
              <a:rPr lang="en-US" sz="1800" dirty="0">
                <a:solidFill>
                  <a:schemeClr val="tx1"/>
                </a:solidFill>
                <a:latin typeface="Calibri" panose="020F0502020204030204" pitchFamily="34" charset="0"/>
                <a:cs typeface="Calibri" panose="020F0502020204030204" pitchFamily="34" charset="0"/>
              </a:rPr>
              <a:t>Conduct that contains the elements of a violent offense under Section </a:t>
            </a:r>
            <a:r>
              <a:rPr lang="en-US" sz="1800" dirty="0">
                <a:solidFill>
                  <a:schemeClr val="tx1"/>
                </a:solidFill>
                <a:latin typeface="Calibri" panose="020F0502020204030204" pitchFamily="34" charset="0"/>
                <a:cs typeface="Calibri" panose="020F0502020204030204" pitchFamily="34" charset="0"/>
                <a:hlinkClick r:id="rId4"/>
              </a:rPr>
              <a:t>22.01</a:t>
            </a:r>
            <a:r>
              <a:rPr lang="en-US" sz="1800" dirty="0">
                <a:solidFill>
                  <a:schemeClr val="tx1"/>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hlinkClick r:id="rId5"/>
              </a:rPr>
              <a:t>22.011</a:t>
            </a:r>
            <a:r>
              <a:rPr lang="en-US" sz="1800" dirty="0">
                <a:solidFill>
                  <a:schemeClr val="tx1"/>
                </a:solidFill>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hlinkClick r:id="rId6"/>
              </a:rPr>
              <a:t>22.02</a:t>
            </a:r>
            <a:r>
              <a:rPr lang="en-US" sz="1800" dirty="0">
                <a:solidFill>
                  <a:schemeClr val="tx1"/>
                </a:solidFill>
                <a:latin typeface="Calibri" panose="020F0502020204030204" pitchFamily="34" charset="0"/>
                <a:cs typeface="Calibri" panose="020F0502020204030204" pitchFamily="34" charset="0"/>
              </a:rPr>
              <a:t>, or </a:t>
            </a:r>
            <a:r>
              <a:rPr lang="en-US" sz="1800" dirty="0">
                <a:solidFill>
                  <a:schemeClr val="tx1"/>
                </a:solidFill>
                <a:latin typeface="Calibri" panose="020F0502020204030204" pitchFamily="34" charset="0"/>
                <a:cs typeface="Calibri" panose="020F0502020204030204" pitchFamily="34" charset="0"/>
                <a:hlinkClick r:id="rId7"/>
              </a:rPr>
              <a:t>22.021</a:t>
            </a:r>
            <a:r>
              <a:rPr lang="en-US" sz="1800" dirty="0">
                <a:solidFill>
                  <a:schemeClr val="tx1"/>
                </a:solidFill>
                <a:latin typeface="Calibri" panose="020F0502020204030204" pitchFamily="34" charset="0"/>
                <a:cs typeface="Calibri" panose="020F0502020204030204" pitchFamily="34" charset="0"/>
              </a:rPr>
              <a:t> Penal Code;</a:t>
            </a:r>
          </a:p>
          <a:p>
            <a:pPr lvl="1">
              <a:spcBef>
                <a:spcPts val="600"/>
              </a:spcBef>
              <a:spcAft>
                <a:spcPts val="1800"/>
              </a:spcAft>
            </a:pPr>
            <a:r>
              <a:rPr lang="en-US" sz="1800" dirty="0">
                <a:solidFill>
                  <a:schemeClr val="tx1"/>
                </a:solidFill>
                <a:latin typeface="Calibri" panose="020F0502020204030204" pitchFamily="34" charset="0"/>
                <a:cs typeface="Calibri" panose="020F0502020204030204" pitchFamily="34" charset="0"/>
              </a:rPr>
              <a:t>Selling, giving, or delivering to another person or possessing, using, or being under the influence of any amount of:</a:t>
            </a:r>
          </a:p>
          <a:p>
            <a:pPr lvl="2">
              <a:spcBef>
                <a:spcPts val="0"/>
              </a:spcBef>
            </a:pPr>
            <a:r>
              <a:rPr lang="en-US" sz="1800" dirty="0">
                <a:solidFill>
                  <a:schemeClr val="tx1"/>
                </a:solidFill>
                <a:latin typeface="Calibri" panose="020F0502020204030204" pitchFamily="34" charset="0"/>
                <a:cs typeface="Calibri" panose="020F0502020204030204" pitchFamily="34" charset="0"/>
              </a:rPr>
              <a:t>Marihuana or controlled substance,</a:t>
            </a:r>
          </a:p>
          <a:p>
            <a:pPr lvl="2">
              <a:spcBef>
                <a:spcPts val="0"/>
              </a:spcBef>
            </a:pPr>
            <a:r>
              <a:rPr lang="en-US" sz="1800" dirty="0">
                <a:solidFill>
                  <a:schemeClr val="tx1"/>
                </a:solidFill>
                <a:latin typeface="Calibri" panose="020F0502020204030204" pitchFamily="34" charset="0"/>
                <a:cs typeface="Calibri" panose="020F0502020204030204" pitchFamily="34" charset="0"/>
              </a:rPr>
              <a:t>A dangerous drug, or</a:t>
            </a:r>
          </a:p>
          <a:p>
            <a:pPr lvl="2">
              <a:spcBef>
                <a:spcPts val="0"/>
              </a:spcBef>
            </a:pPr>
            <a:r>
              <a:rPr lang="en-US" sz="1800" dirty="0">
                <a:solidFill>
                  <a:schemeClr val="tx1"/>
                </a:solidFill>
                <a:latin typeface="Calibri" panose="020F0502020204030204" pitchFamily="34" charset="0"/>
                <a:cs typeface="Calibri" panose="020F0502020204030204" pitchFamily="34" charset="0"/>
              </a:rPr>
              <a:t>An alcoholic beverage.</a:t>
            </a:r>
            <a:endParaRPr lang="en-US" sz="1800" dirty="0">
              <a:solidFill>
                <a:schemeClr val="tx1"/>
              </a:solidFill>
            </a:endParaRPr>
          </a:p>
        </p:txBody>
      </p:sp>
      <p:sp>
        <p:nvSpPr>
          <p:cNvPr id="4" name="Slide Number Placeholder 3">
            <a:extLst>
              <a:ext uri="{FF2B5EF4-FFF2-40B4-BE49-F238E27FC236}">
                <a16:creationId xmlns:a16="http://schemas.microsoft.com/office/drawing/2014/main" id="{7E284D53-D0F3-499B-A7D7-DD136AE27ACC}"/>
              </a:ext>
            </a:extLst>
          </p:cNvPr>
          <p:cNvSpPr>
            <a:spLocks noGrp="1"/>
          </p:cNvSpPr>
          <p:nvPr>
            <p:ph type="sldNum" sz="quarter" idx="12"/>
          </p:nvPr>
        </p:nvSpPr>
        <p:spPr/>
        <p:txBody>
          <a:bodyPr/>
          <a:lstStyle/>
          <a:p>
            <a:fld id="{FD52C1F8-3BA5-F24E-8618-E52498D87186}" type="slidenum">
              <a:rPr lang="en-US" smtClean="0"/>
              <a:t>20</a:t>
            </a:fld>
            <a:endParaRPr lang="en-US" dirty="0"/>
          </a:p>
        </p:txBody>
      </p:sp>
    </p:spTree>
    <p:extLst>
      <p:ext uri="{BB962C8B-B14F-4D97-AF65-F5344CB8AC3E}">
        <p14:creationId xmlns:p14="http://schemas.microsoft.com/office/powerpoint/2010/main" val="822552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B33A3-AA37-44B0-9B62-319E06E889F8}"/>
              </a:ext>
            </a:extLst>
          </p:cNvPr>
          <p:cNvSpPr>
            <a:spLocks noGrp="1"/>
          </p:cNvSpPr>
          <p:nvPr>
            <p:ph type="title"/>
          </p:nvPr>
        </p:nvSpPr>
        <p:spPr/>
        <p:txBody>
          <a:bodyPr>
            <a:noAutofit/>
          </a:bodyPr>
          <a:lstStyle/>
          <a:p>
            <a:r>
              <a:rPr lang="en-US" sz="3600" b="1" dirty="0">
                <a:solidFill>
                  <a:srgbClr val="0070C0"/>
                </a:solidFill>
                <a:latin typeface="Calibri" panose="020F0502020204030204" pitchFamily="34" charset="0"/>
                <a:cs typeface="Calibri" panose="020F0502020204030204" pitchFamily="34" charset="0"/>
              </a:rPr>
              <a:t>HB 674 Out-of-School Suspensions for students below grade level three</a:t>
            </a:r>
            <a:endParaRPr lang="en-US" sz="3600" dirty="0"/>
          </a:p>
        </p:txBody>
      </p:sp>
      <p:sp>
        <p:nvSpPr>
          <p:cNvPr id="3" name="Content Placeholder 2">
            <a:extLst>
              <a:ext uri="{FF2B5EF4-FFF2-40B4-BE49-F238E27FC236}">
                <a16:creationId xmlns:a16="http://schemas.microsoft.com/office/drawing/2014/main" id="{96F2554A-D81D-4AFF-99BF-C21A5A23A3B4}"/>
              </a:ext>
            </a:extLst>
          </p:cNvPr>
          <p:cNvSpPr>
            <a:spLocks noGrp="1"/>
          </p:cNvSpPr>
          <p:nvPr>
            <p:ph idx="1"/>
          </p:nvPr>
        </p:nvSpPr>
        <p:spPr>
          <a:xfrm>
            <a:off x="457200" y="1602419"/>
            <a:ext cx="8229600" cy="4756150"/>
          </a:xfrm>
        </p:spPr>
        <p:txBody>
          <a:bodyPr numCol="2">
            <a:normAutofit fontScale="25000" lnSpcReduction="20000"/>
          </a:bodyPr>
          <a:lstStyle/>
          <a:p>
            <a:pPr marL="285750" indent="-285750">
              <a:spcBef>
                <a:spcPts val="600"/>
              </a:spcBef>
              <a:spcAft>
                <a:spcPts val="1800"/>
              </a:spcAft>
              <a:buClr>
                <a:schemeClr val="bg1"/>
              </a:buClr>
              <a:buFont typeface="Wingdings" panose="05000000000000000000" pitchFamily="2" charset="2"/>
              <a:buChar char="q"/>
            </a:pPr>
            <a:r>
              <a:rPr lang="en-US" sz="4800" dirty="0">
                <a:solidFill>
                  <a:schemeClr val="tx1"/>
                </a:solidFill>
                <a:latin typeface="Calibri" panose="020F0502020204030204" pitchFamily="34" charset="0"/>
                <a:cs typeface="Calibri" panose="020F0502020204030204" pitchFamily="34" charset="0"/>
              </a:rPr>
              <a:t>IF a student is below grade three and they are assigned Out-Of-School Suspension DISCIPLINARY-ACTION-CODE 05 or Partial Day Out-Of-School Suspension DISCIPLINARY-ACTION-CODE 25 then the reason DISCIPLINARY-ACTION-REASON-CODE for the assignment must be one of the following:</a:t>
            </a:r>
          </a:p>
          <a:p>
            <a:pPr marL="457200" lvl="1" indent="0" algn="just">
              <a:spcBef>
                <a:spcPts val="600"/>
              </a:spcBef>
              <a:spcAft>
                <a:spcPts val="1800"/>
              </a:spcAft>
              <a:buClr>
                <a:schemeClr val="tx2"/>
              </a:buClr>
              <a:buNone/>
            </a:pPr>
            <a:r>
              <a:rPr lang="en-US" sz="4800" dirty="0">
                <a:solidFill>
                  <a:schemeClr val="tx1"/>
                </a:solidFill>
                <a:latin typeface="Calibri" panose="020F0502020204030204" pitchFamily="34" charset="0"/>
                <a:cs typeface="Calibri" panose="020F0502020204030204" pitchFamily="34" charset="0"/>
              </a:rPr>
              <a:t>04 - Possessed, Sold, Used, Or Was Under The Influence Of Marihuana</a:t>
            </a:r>
          </a:p>
          <a:p>
            <a:pPr marL="457200" lvl="1" indent="0" algn="just">
              <a:spcBef>
                <a:spcPts val="600"/>
              </a:spcBef>
              <a:spcAft>
                <a:spcPts val="1800"/>
              </a:spcAft>
              <a:buClr>
                <a:schemeClr val="tx2"/>
              </a:buClr>
              <a:buNone/>
            </a:pPr>
            <a:r>
              <a:rPr lang="en-US" sz="4800" dirty="0">
                <a:solidFill>
                  <a:schemeClr val="tx1"/>
                </a:solidFill>
                <a:latin typeface="Calibri" panose="020F0502020204030204" pitchFamily="34" charset="0"/>
                <a:cs typeface="Calibri" panose="020F0502020204030204" pitchFamily="34" charset="0"/>
              </a:rPr>
              <a:t>05 - Possessed, Sold, Used, Or Was Under The Influence Of An Alcoholic</a:t>
            </a:r>
          </a:p>
          <a:p>
            <a:pPr marL="457200" lvl="1" indent="0" algn="just">
              <a:spcBef>
                <a:spcPts val="600"/>
              </a:spcBef>
              <a:spcAft>
                <a:spcPts val="1800"/>
              </a:spcAft>
              <a:buClr>
                <a:schemeClr val="tx2"/>
              </a:buClr>
              <a:buNone/>
            </a:pPr>
            <a:r>
              <a:rPr lang="en-US" sz="4800" dirty="0">
                <a:solidFill>
                  <a:schemeClr val="tx1"/>
                </a:solidFill>
                <a:latin typeface="Calibri" panose="020F0502020204030204" pitchFamily="34" charset="0"/>
                <a:cs typeface="Calibri" panose="020F0502020204030204" pitchFamily="34" charset="0"/>
              </a:rPr>
              <a:t>11 – Brought a Firearm to School</a:t>
            </a:r>
          </a:p>
          <a:p>
            <a:pPr marL="457200" lvl="1" indent="0" algn="just">
              <a:spcBef>
                <a:spcPts val="600"/>
              </a:spcBef>
              <a:spcAft>
                <a:spcPts val="1800"/>
              </a:spcAft>
              <a:buClr>
                <a:schemeClr val="tx2"/>
              </a:buClr>
              <a:buNone/>
            </a:pPr>
            <a:r>
              <a:rPr lang="en-US" sz="4800" dirty="0">
                <a:solidFill>
                  <a:schemeClr val="tx1"/>
                </a:solidFill>
                <a:latin typeface="Calibri" panose="020F0502020204030204" pitchFamily="34" charset="0"/>
                <a:cs typeface="Calibri" panose="020F0502020204030204" pitchFamily="34" charset="0"/>
              </a:rPr>
              <a:t>12 – Unlawful Carrying of a Location-Restricted Knife (Location-Restricted Knife - blade longer than 5.5 inches)</a:t>
            </a:r>
          </a:p>
          <a:p>
            <a:pPr marL="457200" lvl="1" indent="0" algn="just">
              <a:spcBef>
                <a:spcPts val="600"/>
              </a:spcBef>
              <a:spcAft>
                <a:spcPts val="1800"/>
              </a:spcAft>
              <a:buClr>
                <a:schemeClr val="tx2"/>
              </a:buClr>
              <a:buNone/>
            </a:pPr>
            <a:r>
              <a:rPr lang="en-US" sz="4800" dirty="0">
                <a:solidFill>
                  <a:schemeClr val="tx1"/>
                </a:solidFill>
                <a:latin typeface="Calibri" panose="020F0502020204030204" pitchFamily="34" charset="0"/>
                <a:cs typeface="Calibri" panose="020F0502020204030204" pitchFamily="34" charset="0"/>
              </a:rPr>
              <a:t>13 – Unlawful Carrying of a Club </a:t>
            </a:r>
          </a:p>
          <a:p>
            <a:pPr marL="457200" lvl="1" indent="0" algn="just">
              <a:spcBef>
                <a:spcPts val="600"/>
              </a:spcBef>
              <a:spcAft>
                <a:spcPts val="1800"/>
              </a:spcAft>
              <a:buClr>
                <a:schemeClr val="tx2"/>
              </a:buClr>
              <a:buNone/>
            </a:pPr>
            <a:r>
              <a:rPr lang="en-US" sz="4800" dirty="0">
                <a:solidFill>
                  <a:schemeClr val="tx1"/>
                </a:solidFill>
                <a:latin typeface="Calibri" panose="020F0502020204030204" pitchFamily="34" charset="0"/>
                <a:cs typeface="Calibri" panose="020F0502020204030204" pitchFamily="34" charset="0"/>
              </a:rPr>
              <a:t>14 –Conduct Containing the Elements of an Offense Relating to Prohibited Weapons</a:t>
            </a:r>
          </a:p>
          <a:p>
            <a:pPr marL="457200" lvl="1" indent="0" algn="just">
              <a:spcBef>
                <a:spcPts val="600"/>
              </a:spcBef>
              <a:spcAft>
                <a:spcPts val="1800"/>
              </a:spcAft>
              <a:buClr>
                <a:schemeClr val="tx2"/>
              </a:buClr>
              <a:buNone/>
            </a:pPr>
            <a:r>
              <a:rPr lang="en-US" sz="4800" dirty="0">
                <a:solidFill>
                  <a:schemeClr val="tx1"/>
                </a:solidFill>
                <a:latin typeface="Calibri" panose="020F0502020204030204" pitchFamily="34" charset="0"/>
                <a:cs typeface="Calibri" panose="020F0502020204030204" pitchFamily="34" charset="0"/>
              </a:rPr>
              <a:t>                                                                                                   27 - Assault Against a school district employee or volunteer</a:t>
            </a:r>
          </a:p>
          <a:p>
            <a:pPr marL="457200" lvl="1" indent="0" algn="just">
              <a:spcBef>
                <a:spcPts val="600"/>
              </a:spcBef>
              <a:spcAft>
                <a:spcPts val="1800"/>
              </a:spcAft>
              <a:buClr>
                <a:schemeClr val="tx2"/>
              </a:buClr>
              <a:buNone/>
            </a:pPr>
            <a:r>
              <a:rPr lang="en-US" sz="4800" dirty="0">
                <a:solidFill>
                  <a:schemeClr val="tx1"/>
                </a:solidFill>
                <a:latin typeface="Calibri" panose="020F0502020204030204" pitchFamily="34" charset="0"/>
                <a:cs typeface="Calibri" panose="020F0502020204030204" pitchFamily="34" charset="0"/>
              </a:rPr>
              <a:t>28 – Assault Against someone other than a school district employee or volunteer</a:t>
            </a:r>
          </a:p>
          <a:p>
            <a:pPr marL="457200" lvl="1" indent="0" algn="just">
              <a:spcBef>
                <a:spcPts val="600"/>
              </a:spcBef>
              <a:spcAft>
                <a:spcPts val="1800"/>
              </a:spcAft>
              <a:buClr>
                <a:schemeClr val="tx2"/>
              </a:buClr>
              <a:buNone/>
            </a:pPr>
            <a:r>
              <a:rPr lang="en-US" sz="4800" dirty="0">
                <a:solidFill>
                  <a:schemeClr val="tx1"/>
                </a:solidFill>
                <a:latin typeface="Calibri" panose="020F0502020204030204" pitchFamily="34" charset="0"/>
                <a:cs typeface="Calibri" panose="020F0502020204030204" pitchFamily="34" charset="0"/>
              </a:rPr>
              <a:t>29- Aggravated Assault Against a school district employee or volunteer</a:t>
            </a:r>
          </a:p>
          <a:p>
            <a:pPr marL="457200" lvl="1" indent="0" algn="just">
              <a:spcBef>
                <a:spcPts val="600"/>
              </a:spcBef>
              <a:spcAft>
                <a:spcPts val="1800"/>
              </a:spcAft>
              <a:buClr>
                <a:schemeClr val="tx2"/>
              </a:buClr>
              <a:buNone/>
            </a:pPr>
            <a:r>
              <a:rPr lang="en-US" sz="4800" dirty="0">
                <a:solidFill>
                  <a:schemeClr val="tx1"/>
                </a:solidFill>
                <a:latin typeface="Calibri" panose="020F0502020204030204" pitchFamily="34" charset="0"/>
                <a:cs typeface="Calibri" panose="020F0502020204030204" pitchFamily="34" charset="0"/>
              </a:rPr>
              <a:t>30 – Aggravated Assault Against someone other than a school district employee or volunteer</a:t>
            </a:r>
          </a:p>
          <a:p>
            <a:pPr marL="457200" lvl="1" indent="0" algn="just">
              <a:spcBef>
                <a:spcPts val="600"/>
              </a:spcBef>
              <a:spcAft>
                <a:spcPts val="1800"/>
              </a:spcAft>
              <a:buClr>
                <a:schemeClr val="tx2"/>
              </a:buClr>
              <a:buNone/>
            </a:pPr>
            <a:r>
              <a:rPr lang="en-US" sz="4800" dirty="0">
                <a:solidFill>
                  <a:schemeClr val="tx1"/>
                </a:solidFill>
                <a:latin typeface="Calibri" panose="020F0502020204030204" pitchFamily="34" charset="0"/>
                <a:cs typeface="Calibri" panose="020F0502020204030204" pitchFamily="34" charset="0"/>
              </a:rPr>
              <a:t>31 – Sexual Assault Or Aggravated Sexual Assault Against a school district employee or volunteer</a:t>
            </a:r>
          </a:p>
          <a:p>
            <a:pPr marL="457200" lvl="1" indent="0" algn="just">
              <a:spcBef>
                <a:spcPts val="600"/>
              </a:spcBef>
              <a:spcAft>
                <a:spcPts val="1800"/>
              </a:spcAft>
              <a:buClr>
                <a:schemeClr val="tx2"/>
              </a:buClr>
              <a:buNone/>
            </a:pPr>
            <a:r>
              <a:rPr lang="en-US" sz="4800" dirty="0">
                <a:solidFill>
                  <a:schemeClr val="tx1"/>
                </a:solidFill>
                <a:latin typeface="Calibri" panose="020F0502020204030204" pitchFamily="34" charset="0"/>
                <a:cs typeface="Calibri" panose="020F0502020204030204" pitchFamily="34" charset="0"/>
              </a:rPr>
              <a:t>32 - Sexual Assault Or Aggravated Sexual Assault Against someone other than a school district employee or volunteer</a:t>
            </a:r>
          </a:p>
          <a:p>
            <a:pPr marL="457200" lvl="1" indent="0">
              <a:spcBef>
                <a:spcPts val="600"/>
              </a:spcBef>
              <a:spcAft>
                <a:spcPts val="1800"/>
              </a:spcAft>
              <a:buClr>
                <a:schemeClr val="tx2"/>
              </a:buClr>
              <a:buNone/>
            </a:pPr>
            <a:endParaRPr lang="en-US" dirty="0">
              <a:solidFill>
                <a:schemeClr val="tx1"/>
              </a:solidFill>
              <a:latin typeface="Calibri" panose="020F0502020204030204" pitchFamily="34" charset="0"/>
              <a:cs typeface="Calibri" panose="020F0502020204030204" pitchFamily="34" charset="0"/>
            </a:endParaRPr>
          </a:p>
          <a:p>
            <a:pPr marL="457200" lvl="1" indent="0">
              <a:spcBef>
                <a:spcPts val="600"/>
              </a:spcBef>
              <a:spcAft>
                <a:spcPts val="1800"/>
              </a:spcAft>
              <a:buClr>
                <a:schemeClr val="tx2"/>
              </a:buClr>
              <a:buNone/>
            </a:pPr>
            <a:endParaRPr lang="en-US" dirty="0">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869FE948-2EF9-46D8-9955-3CDEAB48216B}"/>
              </a:ext>
            </a:extLst>
          </p:cNvPr>
          <p:cNvSpPr>
            <a:spLocks noGrp="1"/>
          </p:cNvSpPr>
          <p:nvPr>
            <p:ph type="sldNum" sz="quarter" idx="12"/>
          </p:nvPr>
        </p:nvSpPr>
        <p:spPr/>
        <p:txBody>
          <a:bodyPr/>
          <a:lstStyle/>
          <a:p>
            <a:fld id="{FD52C1F8-3BA5-F24E-8618-E52498D87186}" type="slidenum">
              <a:rPr lang="en-US" smtClean="0"/>
              <a:t>21</a:t>
            </a:fld>
            <a:endParaRPr lang="en-US" dirty="0"/>
          </a:p>
        </p:txBody>
      </p:sp>
    </p:spTree>
    <p:extLst>
      <p:ext uri="{BB962C8B-B14F-4D97-AF65-F5344CB8AC3E}">
        <p14:creationId xmlns:p14="http://schemas.microsoft.com/office/powerpoint/2010/main" val="3768615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40C99-C834-47DD-9363-DF5FAB53085C}"/>
              </a:ext>
            </a:extLst>
          </p:cNvPr>
          <p:cNvSpPr>
            <a:spLocks noGrp="1"/>
          </p:cNvSpPr>
          <p:nvPr>
            <p:ph type="title"/>
          </p:nvPr>
        </p:nvSpPr>
        <p:spPr/>
        <p:txBody>
          <a:bodyPr>
            <a:noAutofit/>
          </a:bodyPr>
          <a:lstStyle/>
          <a:p>
            <a:r>
              <a:rPr lang="en-US" sz="3600" b="1" dirty="0">
                <a:solidFill>
                  <a:srgbClr val="0070C0"/>
                </a:solidFill>
                <a:latin typeface="Calibri" panose="020F0502020204030204" pitchFamily="34" charset="0"/>
                <a:cs typeface="Calibri" panose="020F0502020204030204" pitchFamily="34" charset="0"/>
              </a:rPr>
              <a:t>HB 692 – RELATED TO SUSPENSIONS FOR STUDENTS WHO ARE HOMELESS</a:t>
            </a:r>
          </a:p>
        </p:txBody>
      </p:sp>
      <p:sp>
        <p:nvSpPr>
          <p:cNvPr id="3" name="Content Placeholder 2">
            <a:extLst>
              <a:ext uri="{FF2B5EF4-FFF2-40B4-BE49-F238E27FC236}">
                <a16:creationId xmlns:a16="http://schemas.microsoft.com/office/drawing/2014/main" id="{3B499D98-0AA3-430C-8FD4-D1FDEA6DF281}"/>
              </a:ext>
            </a:extLst>
          </p:cNvPr>
          <p:cNvSpPr>
            <a:spLocks noGrp="1"/>
          </p:cNvSpPr>
          <p:nvPr>
            <p:ph idx="1"/>
          </p:nvPr>
        </p:nvSpPr>
        <p:spPr/>
        <p:txBody>
          <a:bodyPr/>
          <a:lstStyle/>
          <a:p>
            <a:pPr marL="0" indent="0">
              <a:buNone/>
            </a:pPr>
            <a:r>
              <a:rPr lang="en-US" dirty="0"/>
              <a:t>Background:</a:t>
            </a:r>
          </a:p>
          <a:p>
            <a:pPr marL="228600" lvl="0" indent="-228600" defTabSz="914400">
              <a:lnSpc>
                <a:spcPct val="90000"/>
              </a:lnSpc>
              <a:spcBef>
                <a:spcPts val="1000"/>
              </a:spcBef>
              <a:buFont typeface="Arial" panose="020B0604020202020204" pitchFamily="34" charset="0"/>
              <a:buChar char="•"/>
            </a:pPr>
            <a:r>
              <a:rPr lang="en-US" sz="2800" dirty="0">
                <a:solidFill>
                  <a:srgbClr val="171616"/>
                </a:solidFill>
                <a:latin typeface="Tw Cen MT" panose="020B0602020104020603" pitchFamily="34" charset="0"/>
              </a:rPr>
              <a:t>Under </a:t>
            </a:r>
            <a:r>
              <a:rPr lang="en-US" sz="2800" dirty="0">
                <a:solidFill>
                  <a:srgbClr val="171616"/>
                </a:solidFill>
                <a:latin typeface="Tw Cen MT" panose="020B0602020104020603" pitchFamily="34" charset="0"/>
                <a:hlinkClick r:id="rId2">
                  <a:extLst>
                    <a:ext uri="{A12FA001-AC4F-418D-AE19-62706E023703}">
                      <ahyp:hlinkClr xmlns:ahyp="http://schemas.microsoft.com/office/drawing/2018/hyperlinkcolor" val="tx"/>
                    </a:ext>
                  </a:extLst>
                </a:hlinkClick>
              </a:rPr>
              <a:t>HB 692</a:t>
            </a:r>
            <a:r>
              <a:rPr lang="en-US" sz="2800" dirty="0">
                <a:solidFill>
                  <a:srgbClr val="171616"/>
                </a:solidFill>
                <a:latin typeface="Tw Cen MT" panose="020B0602020104020603" pitchFamily="34" charset="0"/>
              </a:rPr>
              <a:t>, suspensions for homeless students are addressed.  </a:t>
            </a:r>
          </a:p>
          <a:p>
            <a:pPr marL="228600" lvl="0" indent="-228600" defTabSz="914400">
              <a:lnSpc>
                <a:spcPct val="90000"/>
              </a:lnSpc>
              <a:spcBef>
                <a:spcPts val="1000"/>
              </a:spcBef>
              <a:buFont typeface="Arial" panose="020B0604020202020204" pitchFamily="34" charset="0"/>
              <a:buChar char="•"/>
            </a:pPr>
            <a:endParaRPr lang="en-US" sz="2800" dirty="0">
              <a:solidFill>
                <a:srgbClr val="171616"/>
              </a:solidFill>
              <a:latin typeface="Tw Cen MT" panose="020B0602020104020603" pitchFamily="34" charset="0"/>
            </a:endParaRPr>
          </a:p>
          <a:p>
            <a:pPr marL="228600" lvl="0" indent="-228600" defTabSz="914400">
              <a:lnSpc>
                <a:spcPct val="90000"/>
              </a:lnSpc>
              <a:spcBef>
                <a:spcPts val="1000"/>
              </a:spcBef>
              <a:buFont typeface="Arial" panose="020B0604020202020204" pitchFamily="34" charset="0"/>
              <a:buChar char="•"/>
            </a:pPr>
            <a:r>
              <a:rPr lang="en-US" sz="2800" dirty="0">
                <a:solidFill>
                  <a:srgbClr val="171616"/>
                </a:solidFill>
                <a:latin typeface="Tw Cen MT" panose="020B0602020104020603" pitchFamily="34" charset="0"/>
              </a:rPr>
              <a:t>A student who is homeless cannot be placed in out of school suspension unless the student engages in conduct described in TEC 37.005(c) 1-3. </a:t>
            </a:r>
            <a:r>
              <a:rPr lang="en-US" sz="2800" dirty="0">
                <a:solidFill>
                  <a:srgbClr val="171616"/>
                </a:solidFill>
                <a:latin typeface="Tw Cen MT" panose="020B0602020104020603" pitchFamily="34" charset="0"/>
                <a:hlinkClick r:id="rId3">
                  <a:extLst>
                    <a:ext uri="{A12FA001-AC4F-418D-AE19-62706E023703}">
                      <ahyp:hlinkClr xmlns:ahyp="http://schemas.microsoft.com/office/drawing/2018/hyperlinkcolor" val="tx"/>
                    </a:ext>
                  </a:extLst>
                </a:hlinkClick>
              </a:rPr>
              <a:t>TEC 37</a:t>
            </a:r>
            <a:endParaRPr lang="en-US" sz="2800" dirty="0">
              <a:solidFill>
                <a:srgbClr val="171616"/>
              </a:solidFill>
              <a:latin typeface="Tw Cen MT" panose="020B0602020104020603"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1C201921-FA59-4E7E-BA12-FE610631BB92}"/>
              </a:ext>
            </a:extLst>
          </p:cNvPr>
          <p:cNvSpPr>
            <a:spLocks noGrp="1"/>
          </p:cNvSpPr>
          <p:nvPr>
            <p:ph type="sldNum" sz="quarter" idx="12"/>
          </p:nvPr>
        </p:nvSpPr>
        <p:spPr/>
        <p:txBody>
          <a:bodyPr/>
          <a:lstStyle/>
          <a:p>
            <a:fld id="{FD52C1F8-3BA5-F24E-8618-E52498D87186}" type="slidenum">
              <a:rPr lang="en-US" smtClean="0"/>
              <a:t>22</a:t>
            </a:fld>
            <a:endParaRPr lang="en-US" dirty="0"/>
          </a:p>
        </p:txBody>
      </p:sp>
    </p:spTree>
    <p:extLst>
      <p:ext uri="{BB962C8B-B14F-4D97-AF65-F5344CB8AC3E}">
        <p14:creationId xmlns:p14="http://schemas.microsoft.com/office/powerpoint/2010/main" val="239414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BB46-10AA-40F3-86D3-52817D1717F1}"/>
              </a:ext>
            </a:extLst>
          </p:cNvPr>
          <p:cNvSpPr>
            <a:spLocks noGrp="1"/>
          </p:cNvSpPr>
          <p:nvPr>
            <p:ph type="title"/>
          </p:nvPr>
        </p:nvSpPr>
        <p:spPr/>
        <p:txBody>
          <a:bodyPr>
            <a:normAutofit fontScale="90000"/>
          </a:bodyPr>
          <a:lstStyle/>
          <a:p>
            <a:r>
              <a:rPr lang="en-US" sz="4000" b="1" dirty="0">
                <a:solidFill>
                  <a:srgbClr val="0070C0"/>
                </a:solidFill>
              </a:rPr>
              <a:t>HB 692</a:t>
            </a:r>
            <a:br>
              <a:rPr lang="en-US" dirty="0"/>
            </a:b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857B414-CA05-48DA-9490-EDD7E9BAC52E}"/>
              </a:ext>
            </a:extLst>
          </p:cNvPr>
          <p:cNvSpPr>
            <a:spLocks noGrp="1"/>
          </p:cNvSpPr>
          <p:nvPr>
            <p:ph idx="1"/>
          </p:nvPr>
        </p:nvSpPr>
        <p:spPr/>
        <p:txBody>
          <a:bodyPr/>
          <a:lstStyle/>
          <a:p>
            <a:pPr marL="0" lvl="0" indent="0" defTabSz="914400">
              <a:lnSpc>
                <a:spcPct val="90000"/>
              </a:lnSpc>
              <a:spcBef>
                <a:spcPts val="1000"/>
              </a:spcBef>
              <a:buNone/>
            </a:pPr>
            <a:r>
              <a:rPr lang="en-US" sz="1800" dirty="0">
                <a:solidFill>
                  <a:srgbClr val="171616"/>
                </a:solidFill>
                <a:latin typeface="Tw Cen MT" panose="020B0602020104020603" pitchFamily="34" charset="0"/>
              </a:rPr>
              <a:t>AN ACT relating to the suspension of a student who is homeless from public school.</a:t>
            </a:r>
          </a:p>
          <a:p>
            <a:pPr marL="0" lvl="0" indent="0" defTabSz="914400">
              <a:lnSpc>
                <a:spcPct val="90000"/>
              </a:lnSpc>
              <a:spcBef>
                <a:spcPts val="1000"/>
              </a:spcBef>
              <a:buNone/>
            </a:pPr>
            <a:r>
              <a:rPr lang="en-US" sz="1800" dirty="0">
                <a:solidFill>
                  <a:srgbClr val="171616"/>
                </a:solidFill>
                <a:latin typeface="Tw Cen MT" panose="020B0602020104020603" pitchFamily="34" charset="0"/>
              </a:rPr>
              <a:t>BE IT ENACTED BY THE LEGISLATURE OF THE STATE OF TEXAS:</a:t>
            </a:r>
          </a:p>
          <a:p>
            <a:pPr marL="0" lvl="0" indent="0" defTabSz="914400">
              <a:lnSpc>
                <a:spcPct val="90000"/>
              </a:lnSpc>
              <a:spcBef>
                <a:spcPts val="1000"/>
              </a:spcBef>
              <a:buNone/>
            </a:pPr>
            <a:r>
              <a:rPr lang="en-US" sz="1800" dirty="0">
                <a:solidFill>
                  <a:srgbClr val="171616"/>
                </a:solidFill>
                <a:latin typeface="Tw Cen MT" panose="020B0602020104020603" pitchFamily="34" charset="0"/>
              </a:rPr>
              <a:t>SECTION 1. Section 37.005, Education Code, is amended by adding Subsection (d) to read as follows:</a:t>
            </a:r>
          </a:p>
          <a:p>
            <a:pPr marL="0" lvl="0" indent="0" defTabSz="914400">
              <a:lnSpc>
                <a:spcPct val="90000"/>
              </a:lnSpc>
              <a:spcBef>
                <a:spcPts val="1000"/>
              </a:spcBef>
              <a:buNone/>
            </a:pPr>
            <a:r>
              <a:rPr lang="en-US" sz="1800" u="sng" dirty="0">
                <a:solidFill>
                  <a:srgbClr val="171616"/>
                </a:solidFill>
                <a:highlight>
                  <a:srgbClr val="FFFF00"/>
                </a:highlight>
                <a:latin typeface="Tw Cen MT" panose="020B0602020104020603" pitchFamily="34" charset="0"/>
              </a:rPr>
              <a:t>(d)  A school district or open-enrollment charter school may not place a student who is homeless in out-of-school suspension unless the student engages in conduct described by Subsections (c)(1)-(3) while on school property or while attending a school-sponsored or school-related activity on or off of school property.  The campus behavior coordinator may coordinate with the school district's homeless education liaison to identify appropriate alternatives to out-of-school suspension for a student who is homeless. In this subsection, "student who is homeless" has the meaning assigned to the term "homeless children and youths“ under 42 U.S.C. Section 11434a.</a:t>
            </a:r>
            <a:endParaRPr lang="en-US" sz="1800" dirty="0">
              <a:solidFill>
                <a:srgbClr val="171616"/>
              </a:solidFill>
              <a:highlight>
                <a:srgbClr val="FFFF00"/>
              </a:highlight>
              <a:latin typeface="Tw Cen MT" panose="020B0602020104020603" pitchFamily="34" charset="0"/>
            </a:endParaRPr>
          </a:p>
          <a:p>
            <a:endParaRPr lang="en-US" dirty="0"/>
          </a:p>
        </p:txBody>
      </p:sp>
      <p:sp>
        <p:nvSpPr>
          <p:cNvPr id="4" name="Slide Number Placeholder 3">
            <a:extLst>
              <a:ext uri="{FF2B5EF4-FFF2-40B4-BE49-F238E27FC236}">
                <a16:creationId xmlns:a16="http://schemas.microsoft.com/office/drawing/2014/main" id="{5A4D265D-B0A3-4DEB-9A41-CD30E8DCFAE4}"/>
              </a:ext>
            </a:extLst>
          </p:cNvPr>
          <p:cNvSpPr>
            <a:spLocks noGrp="1"/>
          </p:cNvSpPr>
          <p:nvPr>
            <p:ph type="sldNum" sz="quarter" idx="12"/>
          </p:nvPr>
        </p:nvSpPr>
        <p:spPr/>
        <p:txBody>
          <a:bodyPr/>
          <a:lstStyle/>
          <a:p>
            <a:fld id="{FD52C1F8-3BA5-F24E-8618-E52498D87186}" type="slidenum">
              <a:rPr lang="en-US" smtClean="0"/>
              <a:t>23</a:t>
            </a:fld>
            <a:endParaRPr lang="en-US" dirty="0"/>
          </a:p>
        </p:txBody>
      </p:sp>
    </p:spTree>
    <p:extLst>
      <p:ext uri="{BB962C8B-B14F-4D97-AF65-F5344CB8AC3E}">
        <p14:creationId xmlns:p14="http://schemas.microsoft.com/office/powerpoint/2010/main" val="2170919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B33A3-AA37-44B0-9B62-319E06E889F8}"/>
              </a:ext>
            </a:extLst>
          </p:cNvPr>
          <p:cNvSpPr>
            <a:spLocks noGrp="1"/>
          </p:cNvSpPr>
          <p:nvPr>
            <p:ph type="title"/>
          </p:nvPr>
        </p:nvSpPr>
        <p:spPr/>
        <p:txBody>
          <a:bodyPr>
            <a:noAutofit/>
          </a:bodyPr>
          <a:lstStyle/>
          <a:p>
            <a:r>
              <a:rPr lang="en-US" sz="3600" b="1" dirty="0">
                <a:solidFill>
                  <a:srgbClr val="0070C0"/>
                </a:solidFill>
                <a:latin typeface="Calibri" panose="020F0502020204030204" pitchFamily="34" charset="0"/>
                <a:cs typeface="Calibri" panose="020F0502020204030204" pitchFamily="34" charset="0"/>
              </a:rPr>
              <a:t>HB 692 Business Rules</a:t>
            </a:r>
            <a:endParaRPr lang="en-US" sz="3600" dirty="0"/>
          </a:p>
        </p:txBody>
      </p:sp>
      <p:sp>
        <p:nvSpPr>
          <p:cNvPr id="3" name="Content Placeholder 2">
            <a:extLst>
              <a:ext uri="{FF2B5EF4-FFF2-40B4-BE49-F238E27FC236}">
                <a16:creationId xmlns:a16="http://schemas.microsoft.com/office/drawing/2014/main" id="{96F2554A-D81D-4AFF-99BF-C21A5A23A3B4}"/>
              </a:ext>
            </a:extLst>
          </p:cNvPr>
          <p:cNvSpPr>
            <a:spLocks noGrp="1"/>
          </p:cNvSpPr>
          <p:nvPr>
            <p:ph idx="1"/>
          </p:nvPr>
        </p:nvSpPr>
        <p:spPr>
          <a:xfrm>
            <a:off x="457200" y="1602419"/>
            <a:ext cx="8229600" cy="4756150"/>
          </a:xfrm>
        </p:spPr>
        <p:txBody>
          <a:bodyPr numCol="2">
            <a:normAutofit fontScale="25000" lnSpcReduction="20000"/>
          </a:bodyPr>
          <a:lstStyle/>
          <a:p>
            <a:pPr marL="285750" indent="-285750">
              <a:spcBef>
                <a:spcPts val="600"/>
              </a:spcBef>
              <a:spcAft>
                <a:spcPts val="1800"/>
              </a:spcAft>
              <a:buClr>
                <a:schemeClr val="bg1"/>
              </a:buClr>
              <a:buFont typeface="Wingdings" panose="05000000000000000000" pitchFamily="2" charset="2"/>
              <a:buChar char="q"/>
            </a:pPr>
            <a:r>
              <a:rPr lang="en-US" sz="4800" dirty="0">
                <a:solidFill>
                  <a:schemeClr val="dk1"/>
                </a:solidFill>
              </a:rPr>
              <a:t>If this student’s HOMELESS-STATUS-CODE is not “0”, and DISCIPLINARY-ACTION-CODE is "05" or "25", then DISCIPLINARY-ACTION-REASON-CODE should be "04", "05", "11", "12", "13", "14", "27", "28", "29", "30", "31", or "32“</a:t>
            </a:r>
          </a:p>
          <a:p>
            <a:pPr marL="285750" indent="-285750">
              <a:spcBef>
                <a:spcPts val="600"/>
              </a:spcBef>
              <a:spcAft>
                <a:spcPts val="1800"/>
              </a:spcAft>
              <a:buClr>
                <a:schemeClr val="bg1"/>
              </a:buClr>
              <a:buFont typeface="Wingdings" panose="05000000000000000000" pitchFamily="2" charset="2"/>
              <a:buChar char="q"/>
            </a:pPr>
            <a:r>
              <a:rPr lang="en-US" sz="4800" dirty="0">
                <a:solidFill>
                  <a:schemeClr val="tx1"/>
                </a:solidFill>
                <a:latin typeface="Calibri" panose="020F0502020204030204" pitchFamily="34" charset="0"/>
                <a:cs typeface="Calibri" panose="020F0502020204030204" pitchFamily="34" charset="0"/>
              </a:rPr>
              <a:t>      04 - Possessed, Sold, Used, Or Was Under The Influence        Of Marihuana</a:t>
            </a:r>
          </a:p>
          <a:p>
            <a:pPr marL="457200" lvl="1" indent="0" algn="just">
              <a:spcBef>
                <a:spcPts val="600"/>
              </a:spcBef>
              <a:spcAft>
                <a:spcPts val="1800"/>
              </a:spcAft>
              <a:buClr>
                <a:schemeClr val="tx2"/>
              </a:buClr>
              <a:buNone/>
            </a:pPr>
            <a:r>
              <a:rPr lang="en-US" sz="4800" dirty="0">
                <a:solidFill>
                  <a:schemeClr val="tx1"/>
                </a:solidFill>
                <a:latin typeface="Calibri" panose="020F0502020204030204" pitchFamily="34" charset="0"/>
                <a:cs typeface="Calibri" panose="020F0502020204030204" pitchFamily="34" charset="0"/>
              </a:rPr>
              <a:t>05 - Possessed, Sold, Used, Or Was Under The Influence Of An Alcoholic</a:t>
            </a:r>
          </a:p>
          <a:p>
            <a:pPr marL="457200" lvl="1" indent="0" algn="just">
              <a:spcBef>
                <a:spcPts val="600"/>
              </a:spcBef>
              <a:spcAft>
                <a:spcPts val="1800"/>
              </a:spcAft>
              <a:buClr>
                <a:schemeClr val="tx2"/>
              </a:buClr>
              <a:buNone/>
            </a:pPr>
            <a:r>
              <a:rPr lang="en-US" sz="4800" dirty="0">
                <a:solidFill>
                  <a:schemeClr val="tx1"/>
                </a:solidFill>
                <a:latin typeface="Calibri" panose="020F0502020204030204" pitchFamily="34" charset="0"/>
                <a:cs typeface="Calibri" panose="020F0502020204030204" pitchFamily="34" charset="0"/>
              </a:rPr>
              <a:t>11 – Brought a Firearm to School</a:t>
            </a:r>
          </a:p>
          <a:p>
            <a:pPr marL="457200" lvl="1" indent="0" algn="just">
              <a:spcBef>
                <a:spcPts val="600"/>
              </a:spcBef>
              <a:spcAft>
                <a:spcPts val="1800"/>
              </a:spcAft>
              <a:buClr>
                <a:schemeClr val="tx2"/>
              </a:buClr>
              <a:buNone/>
            </a:pPr>
            <a:r>
              <a:rPr lang="en-US" sz="4800" dirty="0">
                <a:solidFill>
                  <a:schemeClr val="tx1"/>
                </a:solidFill>
                <a:latin typeface="Calibri" panose="020F0502020204030204" pitchFamily="34" charset="0"/>
                <a:cs typeface="Calibri" panose="020F0502020204030204" pitchFamily="34" charset="0"/>
              </a:rPr>
              <a:t>12 – Unlawful Carrying of a Location-Restricted Knife (Location-Restricted Knife - blade longer than 5.5 inches)</a:t>
            </a:r>
          </a:p>
          <a:p>
            <a:pPr marL="457200" lvl="1" indent="0" algn="just">
              <a:spcBef>
                <a:spcPts val="600"/>
              </a:spcBef>
              <a:spcAft>
                <a:spcPts val="1800"/>
              </a:spcAft>
              <a:buClr>
                <a:schemeClr val="tx2"/>
              </a:buClr>
              <a:buNone/>
            </a:pPr>
            <a:r>
              <a:rPr lang="en-US" sz="4800" dirty="0">
                <a:solidFill>
                  <a:schemeClr val="tx1"/>
                </a:solidFill>
                <a:latin typeface="Calibri" panose="020F0502020204030204" pitchFamily="34" charset="0"/>
                <a:cs typeface="Calibri" panose="020F0502020204030204" pitchFamily="34" charset="0"/>
              </a:rPr>
              <a:t>13 – Unlawful Carrying of a Club </a:t>
            </a:r>
          </a:p>
          <a:p>
            <a:pPr marL="457200" lvl="1" indent="0" algn="just">
              <a:spcBef>
                <a:spcPts val="600"/>
              </a:spcBef>
              <a:spcAft>
                <a:spcPts val="1800"/>
              </a:spcAft>
              <a:buClr>
                <a:schemeClr val="tx2"/>
              </a:buClr>
              <a:buNone/>
            </a:pPr>
            <a:r>
              <a:rPr lang="en-US" sz="4800" dirty="0">
                <a:solidFill>
                  <a:schemeClr val="tx1"/>
                </a:solidFill>
                <a:latin typeface="Calibri" panose="020F0502020204030204" pitchFamily="34" charset="0"/>
                <a:cs typeface="Calibri" panose="020F0502020204030204" pitchFamily="34" charset="0"/>
              </a:rPr>
              <a:t>14 –Conduct Containing the Elements of an Offense Relating to Prohibited Weapons</a:t>
            </a:r>
          </a:p>
          <a:p>
            <a:pPr marL="457200" lvl="1" indent="0" algn="just">
              <a:spcBef>
                <a:spcPts val="600"/>
              </a:spcBef>
              <a:spcAft>
                <a:spcPts val="1800"/>
              </a:spcAft>
              <a:buClr>
                <a:schemeClr val="tx2"/>
              </a:buClr>
              <a:buNone/>
            </a:pPr>
            <a:r>
              <a:rPr lang="en-US" sz="4800" dirty="0">
                <a:solidFill>
                  <a:schemeClr val="tx1"/>
                </a:solidFill>
                <a:latin typeface="Calibri" panose="020F0502020204030204" pitchFamily="34" charset="0"/>
                <a:cs typeface="Calibri" panose="020F0502020204030204" pitchFamily="34" charset="0"/>
              </a:rPr>
              <a:t>                                                                                                                       </a:t>
            </a:r>
          </a:p>
          <a:p>
            <a:pPr marL="457200" lvl="1" indent="0" algn="just">
              <a:spcBef>
                <a:spcPts val="600"/>
              </a:spcBef>
              <a:spcAft>
                <a:spcPts val="1800"/>
              </a:spcAft>
              <a:buClr>
                <a:schemeClr val="tx2"/>
              </a:buClr>
              <a:buNone/>
            </a:pPr>
            <a:r>
              <a:rPr lang="en-US" sz="4800" dirty="0">
                <a:solidFill>
                  <a:schemeClr val="tx1"/>
                </a:solidFill>
                <a:latin typeface="Calibri" panose="020F0502020204030204" pitchFamily="34" charset="0"/>
                <a:cs typeface="Calibri" panose="020F0502020204030204" pitchFamily="34" charset="0"/>
              </a:rPr>
              <a:t>27 - Assault Against a school district employee or volunteer</a:t>
            </a:r>
          </a:p>
          <a:p>
            <a:pPr marL="457200" lvl="1" indent="0" algn="just">
              <a:spcBef>
                <a:spcPts val="600"/>
              </a:spcBef>
              <a:spcAft>
                <a:spcPts val="1800"/>
              </a:spcAft>
              <a:buClr>
                <a:schemeClr val="tx2"/>
              </a:buClr>
              <a:buNone/>
            </a:pPr>
            <a:r>
              <a:rPr lang="en-US" sz="4800" dirty="0">
                <a:solidFill>
                  <a:schemeClr val="tx1"/>
                </a:solidFill>
                <a:latin typeface="Calibri" panose="020F0502020204030204" pitchFamily="34" charset="0"/>
                <a:cs typeface="Calibri" panose="020F0502020204030204" pitchFamily="34" charset="0"/>
              </a:rPr>
              <a:t>28 – Assault Against someone other than a school district employee or volunteer</a:t>
            </a:r>
          </a:p>
          <a:p>
            <a:pPr marL="457200" lvl="1" indent="0" algn="just">
              <a:spcBef>
                <a:spcPts val="600"/>
              </a:spcBef>
              <a:spcAft>
                <a:spcPts val="1800"/>
              </a:spcAft>
              <a:buClr>
                <a:schemeClr val="tx2"/>
              </a:buClr>
              <a:buNone/>
            </a:pPr>
            <a:r>
              <a:rPr lang="en-US" sz="4800" dirty="0">
                <a:solidFill>
                  <a:schemeClr val="tx1"/>
                </a:solidFill>
                <a:latin typeface="Calibri" panose="020F0502020204030204" pitchFamily="34" charset="0"/>
                <a:cs typeface="Calibri" panose="020F0502020204030204" pitchFamily="34" charset="0"/>
              </a:rPr>
              <a:t>29- Aggravated Assault Against a school district employee or volunteer</a:t>
            </a:r>
          </a:p>
          <a:p>
            <a:pPr marL="457200" lvl="1" indent="0" algn="just">
              <a:spcBef>
                <a:spcPts val="600"/>
              </a:spcBef>
              <a:spcAft>
                <a:spcPts val="1800"/>
              </a:spcAft>
              <a:buClr>
                <a:schemeClr val="tx2"/>
              </a:buClr>
              <a:buNone/>
            </a:pPr>
            <a:r>
              <a:rPr lang="en-US" sz="4800" dirty="0">
                <a:solidFill>
                  <a:schemeClr val="tx1"/>
                </a:solidFill>
                <a:latin typeface="Calibri" panose="020F0502020204030204" pitchFamily="34" charset="0"/>
                <a:cs typeface="Calibri" panose="020F0502020204030204" pitchFamily="34" charset="0"/>
              </a:rPr>
              <a:t>30 – Aggravated Assault Against someone other than a school district employee or volunteer</a:t>
            </a:r>
          </a:p>
          <a:p>
            <a:pPr marL="457200" lvl="1" indent="0" algn="just">
              <a:spcBef>
                <a:spcPts val="600"/>
              </a:spcBef>
              <a:spcAft>
                <a:spcPts val="1800"/>
              </a:spcAft>
              <a:buClr>
                <a:schemeClr val="tx2"/>
              </a:buClr>
              <a:buNone/>
            </a:pPr>
            <a:r>
              <a:rPr lang="en-US" sz="4800" dirty="0">
                <a:solidFill>
                  <a:schemeClr val="tx1"/>
                </a:solidFill>
                <a:latin typeface="Calibri" panose="020F0502020204030204" pitchFamily="34" charset="0"/>
                <a:cs typeface="Calibri" panose="020F0502020204030204" pitchFamily="34" charset="0"/>
              </a:rPr>
              <a:t>31 – Sexual Assault Or Aggravated Sexual Assault Against a school district employee or volunteer</a:t>
            </a:r>
          </a:p>
          <a:p>
            <a:pPr marL="457200" lvl="1" indent="0" algn="just">
              <a:spcBef>
                <a:spcPts val="600"/>
              </a:spcBef>
              <a:spcAft>
                <a:spcPts val="1800"/>
              </a:spcAft>
              <a:buClr>
                <a:schemeClr val="tx2"/>
              </a:buClr>
              <a:buNone/>
            </a:pPr>
            <a:r>
              <a:rPr lang="en-US" sz="4800" dirty="0">
                <a:solidFill>
                  <a:schemeClr val="tx1"/>
                </a:solidFill>
                <a:latin typeface="Calibri" panose="020F0502020204030204" pitchFamily="34" charset="0"/>
                <a:cs typeface="Calibri" panose="020F0502020204030204" pitchFamily="34" charset="0"/>
              </a:rPr>
              <a:t>32 - Sexual Assault Or Aggravated Sexual Assault Against someone other than a school district employee or volunteer</a:t>
            </a:r>
          </a:p>
          <a:p>
            <a:pPr marL="457200" lvl="1" indent="0">
              <a:spcBef>
                <a:spcPts val="600"/>
              </a:spcBef>
              <a:spcAft>
                <a:spcPts val="1800"/>
              </a:spcAft>
              <a:buClr>
                <a:schemeClr val="tx2"/>
              </a:buClr>
              <a:buNone/>
            </a:pPr>
            <a:endParaRPr lang="en-US" dirty="0">
              <a:solidFill>
                <a:schemeClr val="tx1"/>
              </a:solidFill>
              <a:latin typeface="Calibri" panose="020F0502020204030204" pitchFamily="34" charset="0"/>
              <a:cs typeface="Calibri" panose="020F0502020204030204" pitchFamily="34" charset="0"/>
            </a:endParaRPr>
          </a:p>
          <a:p>
            <a:pPr marL="457200" lvl="1" indent="0">
              <a:spcBef>
                <a:spcPts val="600"/>
              </a:spcBef>
              <a:spcAft>
                <a:spcPts val="1800"/>
              </a:spcAft>
              <a:buClr>
                <a:schemeClr val="tx2"/>
              </a:buClr>
              <a:buNone/>
            </a:pPr>
            <a:endParaRPr lang="en-US" dirty="0">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869FE948-2EF9-46D8-9955-3CDEAB48216B}"/>
              </a:ext>
            </a:extLst>
          </p:cNvPr>
          <p:cNvSpPr>
            <a:spLocks noGrp="1"/>
          </p:cNvSpPr>
          <p:nvPr>
            <p:ph type="sldNum" sz="quarter" idx="12"/>
          </p:nvPr>
        </p:nvSpPr>
        <p:spPr/>
        <p:txBody>
          <a:bodyPr/>
          <a:lstStyle/>
          <a:p>
            <a:fld id="{FD52C1F8-3BA5-F24E-8618-E52498D87186}" type="slidenum">
              <a:rPr lang="en-US" smtClean="0"/>
              <a:t>24</a:t>
            </a:fld>
            <a:endParaRPr lang="en-US" dirty="0"/>
          </a:p>
        </p:txBody>
      </p:sp>
    </p:spTree>
    <p:extLst>
      <p:ext uri="{BB962C8B-B14F-4D97-AF65-F5344CB8AC3E}">
        <p14:creationId xmlns:p14="http://schemas.microsoft.com/office/powerpoint/2010/main" val="4056057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9E663-FEC7-462C-B56B-8B85BB9F4EB6}"/>
              </a:ext>
            </a:extLst>
          </p:cNvPr>
          <p:cNvSpPr>
            <a:spLocks noGrp="1"/>
          </p:cNvSpPr>
          <p:nvPr>
            <p:ph type="title"/>
          </p:nvPr>
        </p:nvSpPr>
        <p:spPr/>
        <p:txBody>
          <a:bodyPr>
            <a:noAutofit/>
          </a:bodyPr>
          <a:lstStyle/>
          <a:p>
            <a:r>
              <a:rPr lang="en-US" sz="3600" b="1" dirty="0">
                <a:solidFill>
                  <a:srgbClr val="0070C0"/>
                </a:solidFill>
              </a:rPr>
              <a:t>SB 2432 Harassment against an employee of the school district</a:t>
            </a:r>
          </a:p>
        </p:txBody>
      </p:sp>
      <p:sp>
        <p:nvSpPr>
          <p:cNvPr id="3" name="Content Placeholder 2">
            <a:extLst>
              <a:ext uri="{FF2B5EF4-FFF2-40B4-BE49-F238E27FC236}">
                <a16:creationId xmlns:a16="http://schemas.microsoft.com/office/drawing/2014/main" id="{01811916-04D5-46EC-BCE5-E8567C709660}"/>
              </a:ext>
            </a:extLst>
          </p:cNvPr>
          <p:cNvSpPr>
            <a:spLocks noGrp="1"/>
          </p:cNvSpPr>
          <p:nvPr>
            <p:ph idx="1"/>
          </p:nvPr>
        </p:nvSpPr>
        <p:spPr/>
        <p:txBody>
          <a:bodyPr/>
          <a:lstStyle/>
          <a:p>
            <a:pPr marL="228600" lvl="0" indent="-228600" defTabSz="914400">
              <a:lnSpc>
                <a:spcPct val="90000"/>
              </a:lnSpc>
              <a:spcBef>
                <a:spcPts val="1000"/>
              </a:spcBef>
              <a:buFont typeface="Arial" panose="020B0604020202020204" pitchFamily="34" charset="0"/>
              <a:buChar char="•"/>
            </a:pPr>
            <a:r>
              <a:rPr lang="en-US" sz="2800" dirty="0">
                <a:solidFill>
                  <a:srgbClr val="171616"/>
                </a:solidFill>
                <a:latin typeface="Tw Cen MT" panose="020B0602020104020603" pitchFamily="34" charset="0"/>
              </a:rPr>
              <a:t>Under </a:t>
            </a:r>
            <a:r>
              <a:rPr lang="en-US" sz="2800" dirty="0">
                <a:solidFill>
                  <a:srgbClr val="171616"/>
                </a:solidFill>
                <a:latin typeface="Tw Cen MT" panose="020B0602020104020603" pitchFamily="34" charset="0"/>
                <a:hlinkClick r:id="rId2">
                  <a:extLst>
                    <a:ext uri="{A12FA001-AC4F-418D-AE19-62706E023703}">
                      <ahyp:hlinkClr xmlns:ahyp="http://schemas.microsoft.com/office/drawing/2018/hyperlinkcolor" val="tx"/>
                    </a:ext>
                  </a:extLst>
                </a:hlinkClick>
              </a:rPr>
              <a:t>SB 2432</a:t>
            </a:r>
            <a:r>
              <a:rPr lang="en-US" sz="2800" dirty="0">
                <a:solidFill>
                  <a:srgbClr val="171616"/>
                </a:solidFill>
                <a:latin typeface="Tw Cen MT" panose="020B0602020104020603" pitchFamily="34" charset="0"/>
              </a:rPr>
              <a:t> , TEC section 37.006(a) is expanded to allow the removal of a public school student from the classroom following engaging in conduct that contains elements of the offense of harassment under Section 42.07(a)(1), (2), (3), or (7) Penal Code, against an employee of the school district.</a:t>
            </a:r>
          </a:p>
          <a:p>
            <a:endParaRPr lang="en-US" dirty="0"/>
          </a:p>
        </p:txBody>
      </p:sp>
      <p:sp>
        <p:nvSpPr>
          <p:cNvPr id="4" name="Slide Number Placeholder 3">
            <a:extLst>
              <a:ext uri="{FF2B5EF4-FFF2-40B4-BE49-F238E27FC236}">
                <a16:creationId xmlns:a16="http://schemas.microsoft.com/office/drawing/2014/main" id="{B4C5C6A1-B00C-445C-823A-D0BEEC4945E8}"/>
              </a:ext>
            </a:extLst>
          </p:cNvPr>
          <p:cNvSpPr>
            <a:spLocks noGrp="1"/>
          </p:cNvSpPr>
          <p:nvPr>
            <p:ph type="sldNum" sz="quarter" idx="12"/>
          </p:nvPr>
        </p:nvSpPr>
        <p:spPr/>
        <p:txBody>
          <a:bodyPr/>
          <a:lstStyle/>
          <a:p>
            <a:fld id="{FD52C1F8-3BA5-F24E-8618-E52498D87186}" type="slidenum">
              <a:rPr lang="en-US" smtClean="0"/>
              <a:t>25</a:t>
            </a:fld>
            <a:endParaRPr lang="en-US" dirty="0"/>
          </a:p>
        </p:txBody>
      </p:sp>
    </p:spTree>
    <p:extLst>
      <p:ext uri="{BB962C8B-B14F-4D97-AF65-F5344CB8AC3E}">
        <p14:creationId xmlns:p14="http://schemas.microsoft.com/office/powerpoint/2010/main" val="890033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1F67A-0196-415A-B9A6-13E277ACB549}"/>
              </a:ext>
            </a:extLst>
          </p:cNvPr>
          <p:cNvSpPr>
            <a:spLocks noGrp="1"/>
          </p:cNvSpPr>
          <p:nvPr>
            <p:ph type="title"/>
          </p:nvPr>
        </p:nvSpPr>
        <p:spPr/>
        <p:txBody>
          <a:bodyPr>
            <a:normAutofit/>
          </a:bodyPr>
          <a:lstStyle/>
          <a:p>
            <a:r>
              <a:rPr lang="en-US" sz="3600" b="1" dirty="0">
                <a:solidFill>
                  <a:srgbClr val="0070C0"/>
                </a:solidFill>
              </a:rPr>
              <a:t>SB 2432</a:t>
            </a:r>
          </a:p>
        </p:txBody>
      </p:sp>
      <p:sp>
        <p:nvSpPr>
          <p:cNvPr id="3" name="Content Placeholder 2">
            <a:extLst>
              <a:ext uri="{FF2B5EF4-FFF2-40B4-BE49-F238E27FC236}">
                <a16:creationId xmlns:a16="http://schemas.microsoft.com/office/drawing/2014/main" id="{91260DB5-B99B-45AB-B65F-6D380F72EC86}"/>
              </a:ext>
            </a:extLst>
          </p:cNvPr>
          <p:cNvSpPr>
            <a:spLocks noGrp="1"/>
          </p:cNvSpPr>
          <p:nvPr>
            <p:ph idx="1"/>
          </p:nvPr>
        </p:nvSpPr>
        <p:spPr/>
        <p:txBody>
          <a:bodyPr/>
          <a:lstStyle/>
          <a:p>
            <a:pPr marL="0" lvl="0" indent="0" defTabSz="914400">
              <a:lnSpc>
                <a:spcPct val="90000"/>
              </a:lnSpc>
              <a:spcBef>
                <a:spcPts val="1000"/>
              </a:spcBef>
              <a:buNone/>
            </a:pPr>
            <a:r>
              <a:rPr lang="en-US" sz="1600" dirty="0">
                <a:solidFill>
                  <a:srgbClr val="171616"/>
                </a:solidFill>
                <a:latin typeface="Tw Cen MT" panose="020B0602020104020603" pitchFamily="34" charset="0"/>
              </a:rPr>
              <a:t>AN ACT relating to the removal of a public school student from the classroom following certain conduct.</a:t>
            </a:r>
          </a:p>
          <a:p>
            <a:pPr marL="0" lvl="0" indent="0" defTabSz="914400">
              <a:lnSpc>
                <a:spcPct val="90000"/>
              </a:lnSpc>
              <a:spcBef>
                <a:spcPts val="1000"/>
              </a:spcBef>
              <a:buNone/>
            </a:pPr>
            <a:r>
              <a:rPr lang="en-US" sz="1600" dirty="0">
                <a:solidFill>
                  <a:srgbClr val="171616"/>
                </a:solidFill>
                <a:latin typeface="Tw Cen MT" panose="020B0602020104020603" pitchFamily="34" charset="0"/>
              </a:rPr>
              <a:t>BE IT ENACTED BY THE LEGISLATURE OF THE STATE OF TEXAS:</a:t>
            </a:r>
          </a:p>
          <a:p>
            <a:pPr marL="0" lvl="0" indent="0" defTabSz="914400">
              <a:lnSpc>
                <a:spcPct val="90000"/>
              </a:lnSpc>
              <a:spcBef>
                <a:spcPts val="1000"/>
              </a:spcBef>
              <a:buNone/>
            </a:pPr>
            <a:r>
              <a:rPr lang="en-US" sz="1600" dirty="0">
                <a:solidFill>
                  <a:srgbClr val="171616"/>
                </a:solidFill>
                <a:latin typeface="Tw Cen MT" panose="020B0602020104020603" pitchFamily="34" charset="0"/>
              </a:rPr>
              <a:t>SECTION 1.  Section 37.006(a), Education Code, is amended to read as follows:</a:t>
            </a:r>
          </a:p>
          <a:p>
            <a:pPr marL="0" lvl="0" indent="0" defTabSz="914400">
              <a:lnSpc>
                <a:spcPct val="90000"/>
              </a:lnSpc>
              <a:spcBef>
                <a:spcPts val="1000"/>
              </a:spcBef>
              <a:buNone/>
            </a:pPr>
            <a:r>
              <a:rPr lang="en-US" sz="1600" dirty="0">
                <a:solidFill>
                  <a:srgbClr val="171616"/>
                </a:solidFill>
                <a:latin typeface="Tw Cen MT" panose="020B0602020104020603" pitchFamily="34" charset="0"/>
              </a:rPr>
              <a:t>(a)  A student shall be removed from class and placed in a disciplinary alternative education program as provided by Section 37.008 if the student:</a:t>
            </a:r>
          </a:p>
          <a:p>
            <a:pPr marL="0" lvl="0" indent="0" defTabSz="914400">
              <a:lnSpc>
                <a:spcPct val="90000"/>
              </a:lnSpc>
              <a:spcBef>
                <a:spcPts val="1000"/>
              </a:spcBef>
              <a:buNone/>
            </a:pPr>
            <a:r>
              <a:rPr lang="en-US" sz="1600" dirty="0">
                <a:solidFill>
                  <a:srgbClr val="171616"/>
                </a:solidFill>
                <a:latin typeface="Tw Cen MT" panose="020B0602020104020603" pitchFamily="34" charset="0"/>
              </a:rPr>
              <a:t>…</a:t>
            </a:r>
          </a:p>
          <a:p>
            <a:pPr marL="457200" lvl="1" indent="0" defTabSz="914400">
              <a:lnSpc>
                <a:spcPct val="90000"/>
              </a:lnSpc>
              <a:spcBef>
                <a:spcPts val="500"/>
              </a:spcBef>
              <a:buNone/>
            </a:pPr>
            <a:r>
              <a:rPr lang="en-US" sz="1600" dirty="0">
                <a:solidFill>
                  <a:srgbClr val="171616"/>
                </a:solidFill>
                <a:latin typeface="Tw Cen MT" panose="020B0602020104020603" pitchFamily="34" charset="0"/>
              </a:rPr>
              <a:t>(2)  commits the following on or within 300 feet of school property, as measured from any point on the school's real property boundary line, or while attending a school-sponsored or school-related activity on or off of school property:</a:t>
            </a:r>
          </a:p>
          <a:p>
            <a:pPr marL="457200" lvl="1" indent="0" defTabSz="914400">
              <a:lnSpc>
                <a:spcPct val="90000"/>
              </a:lnSpc>
              <a:spcBef>
                <a:spcPts val="500"/>
              </a:spcBef>
              <a:buNone/>
            </a:pPr>
            <a:r>
              <a:rPr lang="en-US" sz="1600" dirty="0">
                <a:solidFill>
                  <a:srgbClr val="171616"/>
                </a:solidFill>
                <a:latin typeface="Tw Cen MT" panose="020B0602020104020603" pitchFamily="34" charset="0"/>
              </a:rPr>
              <a:t>…</a:t>
            </a:r>
          </a:p>
          <a:p>
            <a:pPr marL="457200" lvl="1" indent="0" defTabSz="914400">
              <a:lnSpc>
                <a:spcPct val="90000"/>
              </a:lnSpc>
              <a:spcBef>
                <a:spcPts val="500"/>
              </a:spcBef>
              <a:buNone/>
            </a:pPr>
            <a:r>
              <a:rPr lang="en-US" sz="1600" u="sng" dirty="0">
                <a:solidFill>
                  <a:srgbClr val="171616"/>
                </a:solidFill>
                <a:highlight>
                  <a:srgbClr val="FFFF00"/>
                </a:highlight>
                <a:latin typeface="Tw Cen MT" panose="020B0602020104020603" pitchFamily="34" charset="0"/>
              </a:rPr>
              <a:t>(G)  engages in conduct that contains the elements of the offense of harassment under Section 42.07(a)(1), (2), (3), or (7), Penal Code, against an employee of the school district</a:t>
            </a:r>
            <a:r>
              <a:rPr lang="en-US" sz="1600" dirty="0">
                <a:solidFill>
                  <a:srgbClr val="171616"/>
                </a:solidFill>
                <a:highlight>
                  <a:srgbClr val="FFFF00"/>
                </a:highlight>
                <a:latin typeface="Tw Cen MT" panose="020B0602020104020603" pitchFamily="34" charset="0"/>
              </a:rPr>
              <a:t>.</a:t>
            </a:r>
          </a:p>
          <a:p>
            <a:endParaRPr lang="en-US" dirty="0"/>
          </a:p>
        </p:txBody>
      </p:sp>
      <p:sp>
        <p:nvSpPr>
          <p:cNvPr id="4" name="Slide Number Placeholder 3">
            <a:extLst>
              <a:ext uri="{FF2B5EF4-FFF2-40B4-BE49-F238E27FC236}">
                <a16:creationId xmlns:a16="http://schemas.microsoft.com/office/drawing/2014/main" id="{3110D5BB-A978-432F-8E48-D2CD649C6F83}"/>
              </a:ext>
            </a:extLst>
          </p:cNvPr>
          <p:cNvSpPr>
            <a:spLocks noGrp="1"/>
          </p:cNvSpPr>
          <p:nvPr>
            <p:ph type="sldNum" sz="quarter" idx="12"/>
          </p:nvPr>
        </p:nvSpPr>
        <p:spPr/>
        <p:txBody>
          <a:bodyPr/>
          <a:lstStyle/>
          <a:p>
            <a:fld id="{FD52C1F8-3BA5-F24E-8618-E52498D87186}" type="slidenum">
              <a:rPr lang="en-US" smtClean="0"/>
              <a:t>26</a:t>
            </a:fld>
            <a:endParaRPr lang="en-US" dirty="0"/>
          </a:p>
        </p:txBody>
      </p:sp>
    </p:spTree>
    <p:extLst>
      <p:ext uri="{BB962C8B-B14F-4D97-AF65-F5344CB8AC3E}">
        <p14:creationId xmlns:p14="http://schemas.microsoft.com/office/powerpoint/2010/main" val="4114075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29C29-CB5F-4B0D-ADBD-20255D333C59}"/>
              </a:ext>
            </a:extLst>
          </p:cNvPr>
          <p:cNvSpPr>
            <a:spLocks noGrp="1"/>
          </p:cNvSpPr>
          <p:nvPr>
            <p:ph type="title"/>
          </p:nvPr>
        </p:nvSpPr>
        <p:spPr/>
        <p:txBody>
          <a:bodyPr>
            <a:normAutofit/>
          </a:bodyPr>
          <a:lstStyle/>
          <a:p>
            <a:r>
              <a:rPr lang="en-US" sz="3600" b="1" dirty="0">
                <a:solidFill>
                  <a:srgbClr val="0070C0"/>
                </a:solidFill>
              </a:rPr>
              <a:t>SB 179 Bullying Behaviors</a:t>
            </a:r>
          </a:p>
        </p:txBody>
      </p:sp>
      <p:sp>
        <p:nvSpPr>
          <p:cNvPr id="3" name="Content Placeholder 2">
            <a:extLst>
              <a:ext uri="{FF2B5EF4-FFF2-40B4-BE49-F238E27FC236}">
                <a16:creationId xmlns:a16="http://schemas.microsoft.com/office/drawing/2014/main" id="{8C731984-AC75-4E79-98DC-040B9C9D96B2}"/>
              </a:ext>
            </a:extLst>
          </p:cNvPr>
          <p:cNvSpPr>
            <a:spLocks noGrp="1"/>
          </p:cNvSpPr>
          <p:nvPr>
            <p:ph idx="1"/>
          </p:nvPr>
        </p:nvSpPr>
        <p:spPr/>
        <p:txBody>
          <a:bodyPr/>
          <a:lstStyle/>
          <a:p>
            <a:pPr marL="228600" lvl="0" indent="-228600" defTabSz="914400">
              <a:lnSpc>
                <a:spcPct val="90000"/>
              </a:lnSpc>
              <a:spcBef>
                <a:spcPts val="1000"/>
              </a:spcBef>
              <a:buFont typeface="Arial" panose="020B0604020202020204" pitchFamily="34" charset="0"/>
              <a:buChar char="•"/>
            </a:pPr>
            <a:r>
              <a:rPr lang="en-US" sz="2800" dirty="0">
                <a:solidFill>
                  <a:srgbClr val="171616"/>
                </a:solidFill>
                <a:latin typeface="Tw Cen MT" panose="020B0602020104020603" pitchFamily="34" charset="0"/>
              </a:rPr>
              <a:t>Under </a:t>
            </a:r>
            <a:r>
              <a:rPr lang="en-US" sz="2800" dirty="0">
                <a:solidFill>
                  <a:srgbClr val="171616"/>
                </a:solidFill>
                <a:latin typeface="Tw Cen MT" panose="020B0602020104020603" pitchFamily="34" charset="0"/>
                <a:hlinkClick r:id="rId2">
                  <a:extLst>
                    <a:ext uri="{A12FA001-AC4F-418D-AE19-62706E023703}">
                      <ahyp:hlinkClr xmlns:ahyp="http://schemas.microsoft.com/office/drawing/2018/hyperlinkcolor" val="tx"/>
                    </a:ext>
                  </a:extLst>
                </a:hlinkClick>
              </a:rPr>
              <a:t>SB 179</a:t>
            </a:r>
            <a:r>
              <a:rPr lang="en-US" sz="2800" dirty="0">
                <a:solidFill>
                  <a:srgbClr val="171616"/>
                </a:solidFill>
                <a:latin typeface="Tw Cen MT" panose="020B0602020104020603" pitchFamily="34" charset="0"/>
              </a:rPr>
              <a:t> (85th), TEC section 37.0052 was added to allow a public school to expel a student from the classroom for certain bullying behaviors. </a:t>
            </a:r>
          </a:p>
          <a:p>
            <a:pPr marL="0" lvl="0" indent="0" defTabSz="914400">
              <a:lnSpc>
                <a:spcPct val="90000"/>
              </a:lnSpc>
              <a:spcBef>
                <a:spcPts val="1000"/>
              </a:spcBef>
              <a:buNone/>
            </a:pPr>
            <a:endParaRPr lang="en-US" sz="2800" dirty="0">
              <a:solidFill>
                <a:srgbClr val="171616"/>
              </a:solidFill>
              <a:latin typeface="Tw Cen MT" panose="020B0602020104020603" pitchFamily="34" charset="0"/>
            </a:endParaRPr>
          </a:p>
          <a:p>
            <a:pPr marL="228600" lvl="0" indent="-228600" defTabSz="914400">
              <a:lnSpc>
                <a:spcPct val="90000"/>
              </a:lnSpc>
              <a:spcBef>
                <a:spcPts val="1000"/>
              </a:spcBef>
              <a:buFont typeface="Arial" panose="020B0604020202020204" pitchFamily="34" charset="0"/>
              <a:buChar char="•"/>
            </a:pPr>
            <a:r>
              <a:rPr lang="en-US" sz="2800" dirty="0">
                <a:solidFill>
                  <a:srgbClr val="171616"/>
                </a:solidFill>
                <a:latin typeface="Tw Cen MT" panose="020B0602020104020603" pitchFamily="34" charset="0"/>
              </a:rPr>
              <a:t>The offense of bullying under TEC 37.0052, which addresses the expulsion of students for certain bullying behaviors allows for either a discretionary removal to DAEP or an expulsion.</a:t>
            </a:r>
          </a:p>
          <a:p>
            <a:endParaRPr lang="en-US" dirty="0"/>
          </a:p>
        </p:txBody>
      </p:sp>
      <p:sp>
        <p:nvSpPr>
          <p:cNvPr id="4" name="Slide Number Placeholder 3">
            <a:extLst>
              <a:ext uri="{FF2B5EF4-FFF2-40B4-BE49-F238E27FC236}">
                <a16:creationId xmlns:a16="http://schemas.microsoft.com/office/drawing/2014/main" id="{3CA7A4FE-9827-430F-A946-F79046500CC4}"/>
              </a:ext>
            </a:extLst>
          </p:cNvPr>
          <p:cNvSpPr>
            <a:spLocks noGrp="1"/>
          </p:cNvSpPr>
          <p:nvPr>
            <p:ph type="sldNum" sz="quarter" idx="12"/>
          </p:nvPr>
        </p:nvSpPr>
        <p:spPr/>
        <p:txBody>
          <a:bodyPr/>
          <a:lstStyle/>
          <a:p>
            <a:fld id="{FD52C1F8-3BA5-F24E-8618-E52498D87186}" type="slidenum">
              <a:rPr lang="en-US" smtClean="0"/>
              <a:t>27</a:t>
            </a:fld>
            <a:endParaRPr lang="en-US" dirty="0"/>
          </a:p>
        </p:txBody>
      </p:sp>
    </p:spTree>
    <p:extLst>
      <p:ext uri="{BB962C8B-B14F-4D97-AF65-F5344CB8AC3E}">
        <p14:creationId xmlns:p14="http://schemas.microsoft.com/office/powerpoint/2010/main" val="2740482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5EA33-7AB8-489A-A59E-C95535518F8C}"/>
              </a:ext>
            </a:extLst>
          </p:cNvPr>
          <p:cNvSpPr>
            <a:spLocks noGrp="1"/>
          </p:cNvSpPr>
          <p:nvPr>
            <p:ph type="title"/>
          </p:nvPr>
        </p:nvSpPr>
        <p:spPr/>
        <p:txBody>
          <a:bodyPr>
            <a:normAutofit/>
          </a:bodyPr>
          <a:lstStyle/>
          <a:p>
            <a:r>
              <a:rPr lang="en-US" sz="3600" b="1" dirty="0">
                <a:solidFill>
                  <a:srgbClr val="0070C0"/>
                </a:solidFill>
              </a:rPr>
              <a:t>SB 179 </a:t>
            </a:r>
          </a:p>
        </p:txBody>
      </p:sp>
      <p:sp>
        <p:nvSpPr>
          <p:cNvPr id="3" name="Content Placeholder 2">
            <a:extLst>
              <a:ext uri="{FF2B5EF4-FFF2-40B4-BE49-F238E27FC236}">
                <a16:creationId xmlns:a16="http://schemas.microsoft.com/office/drawing/2014/main" id="{AE3DA6DB-1E72-4B79-BCDA-8C12206689D8}"/>
              </a:ext>
            </a:extLst>
          </p:cNvPr>
          <p:cNvSpPr>
            <a:spLocks noGrp="1"/>
          </p:cNvSpPr>
          <p:nvPr>
            <p:ph idx="1"/>
          </p:nvPr>
        </p:nvSpPr>
        <p:spPr/>
        <p:txBody>
          <a:bodyPr/>
          <a:lstStyle/>
          <a:p>
            <a:pPr marL="0" lvl="0" indent="0" defTabSz="914400">
              <a:lnSpc>
                <a:spcPct val="110000"/>
              </a:lnSpc>
              <a:spcBef>
                <a:spcPts val="0"/>
              </a:spcBef>
              <a:buNone/>
            </a:pPr>
            <a:r>
              <a:rPr lang="en-US" sz="1600" dirty="0">
                <a:solidFill>
                  <a:srgbClr val="171616"/>
                </a:solidFill>
                <a:latin typeface="Tw Cen MT" panose="020B0602020104020603" pitchFamily="34" charset="0"/>
              </a:rPr>
              <a:t>SECTION 3.  Subchapter A, Chapter 37, Education Code, is amended by adding Section 37.0052 to read as follows:</a:t>
            </a:r>
          </a:p>
          <a:p>
            <a:pPr marL="0" lvl="0" indent="0" defTabSz="914400">
              <a:lnSpc>
                <a:spcPct val="110000"/>
              </a:lnSpc>
              <a:spcBef>
                <a:spcPts val="0"/>
              </a:spcBef>
              <a:buNone/>
            </a:pPr>
            <a:r>
              <a:rPr lang="en-US" sz="1600" u="sng" dirty="0">
                <a:solidFill>
                  <a:srgbClr val="171616"/>
                </a:solidFill>
                <a:latin typeface="Tw Cen MT" panose="020B0602020104020603" pitchFamily="34" charset="0"/>
              </a:rPr>
              <a:t>Sec. 37.0052.  PLACEMENT OR EXPULSION OF STUDENTS WHO HAVE ENGAGED IN CERTAIN BULLYING BEHAVIOR. </a:t>
            </a:r>
          </a:p>
          <a:p>
            <a:pPr marL="0" lvl="0" indent="0" defTabSz="914400">
              <a:lnSpc>
                <a:spcPct val="110000"/>
              </a:lnSpc>
              <a:spcBef>
                <a:spcPts val="0"/>
              </a:spcBef>
              <a:buNone/>
            </a:pPr>
            <a:r>
              <a:rPr lang="en-US" sz="1600" u="sng" dirty="0">
                <a:solidFill>
                  <a:srgbClr val="171616"/>
                </a:solidFill>
                <a:latin typeface="Tw Cen MT" panose="020B0602020104020603" pitchFamily="34" charset="0"/>
              </a:rPr>
              <a:t>(a)  In this section:</a:t>
            </a:r>
          </a:p>
          <a:p>
            <a:pPr marL="0" lvl="0" indent="0" defTabSz="914400">
              <a:lnSpc>
                <a:spcPct val="110000"/>
              </a:lnSpc>
              <a:spcBef>
                <a:spcPts val="0"/>
              </a:spcBef>
              <a:buNone/>
            </a:pPr>
            <a:r>
              <a:rPr lang="en-US" sz="1600" dirty="0">
                <a:solidFill>
                  <a:srgbClr val="171616"/>
                </a:solidFill>
                <a:latin typeface="Tw Cen MT" panose="020B0602020104020603" pitchFamily="34" charset="0"/>
              </a:rPr>
              <a:t>   </a:t>
            </a:r>
            <a:r>
              <a:rPr lang="en-US" sz="1600" u="sng" dirty="0">
                <a:solidFill>
                  <a:srgbClr val="171616"/>
                </a:solidFill>
                <a:latin typeface="Tw Cen MT" panose="020B0602020104020603" pitchFamily="34" charset="0"/>
              </a:rPr>
              <a:t>(1)  "Bullying" has the meaning assigned by Section 37.0832.</a:t>
            </a:r>
          </a:p>
          <a:p>
            <a:pPr marL="0" lvl="0" indent="0" defTabSz="914400">
              <a:lnSpc>
                <a:spcPct val="110000"/>
              </a:lnSpc>
              <a:spcBef>
                <a:spcPts val="0"/>
              </a:spcBef>
              <a:buNone/>
            </a:pPr>
            <a:r>
              <a:rPr lang="en-US" sz="1600" dirty="0">
                <a:solidFill>
                  <a:srgbClr val="171616"/>
                </a:solidFill>
                <a:latin typeface="Tw Cen MT" panose="020B0602020104020603" pitchFamily="34" charset="0"/>
              </a:rPr>
              <a:t>   </a:t>
            </a:r>
            <a:r>
              <a:rPr lang="en-US" sz="1600" u="sng" dirty="0">
                <a:solidFill>
                  <a:srgbClr val="171616"/>
                </a:solidFill>
                <a:latin typeface="Tw Cen MT" panose="020B0602020104020603" pitchFamily="34" charset="0"/>
              </a:rPr>
              <a:t>(2)  "Intimate visual material" has the meaning assigned by Section 98B.001, Civil Practice and Remedies Code.</a:t>
            </a:r>
          </a:p>
          <a:p>
            <a:pPr marL="0" lvl="0" indent="0" defTabSz="914400">
              <a:lnSpc>
                <a:spcPct val="110000"/>
              </a:lnSpc>
              <a:spcBef>
                <a:spcPts val="0"/>
              </a:spcBef>
              <a:buNone/>
            </a:pPr>
            <a:r>
              <a:rPr lang="en-US" sz="1600" u="sng" dirty="0">
                <a:solidFill>
                  <a:srgbClr val="171616"/>
                </a:solidFill>
                <a:highlight>
                  <a:srgbClr val="FFFF00"/>
                </a:highlight>
                <a:latin typeface="Tw Cen MT" panose="020B0602020104020603" pitchFamily="34" charset="0"/>
              </a:rPr>
              <a:t>(b)  A student may be removed from class and placed in a disciplinary alternative education program as provided by Section 37.008 or expelled if the student:</a:t>
            </a:r>
            <a:endParaRPr lang="en-US" sz="1600" dirty="0">
              <a:solidFill>
                <a:srgbClr val="171616"/>
              </a:solidFill>
              <a:highlight>
                <a:srgbClr val="FFFF00"/>
              </a:highlight>
              <a:latin typeface="Tw Cen MT" panose="020B0602020104020603" pitchFamily="34" charset="0"/>
            </a:endParaRPr>
          </a:p>
          <a:p>
            <a:pPr marL="0" lvl="0" indent="0" defTabSz="914400">
              <a:lnSpc>
                <a:spcPct val="110000"/>
              </a:lnSpc>
              <a:spcBef>
                <a:spcPts val="0"/>
              </a:spcBef>
              <a:buNone/>
            </a:pPr>
            <a:r>
              <a:rPr lang="en-US" sz="1600" dirty="0">
                <a:solidFill>
                  <a:srgbClr val="171616"/>
                </a:solidFill>
                <a:highlight>
                  <a:srgbClr val="FFFF00"/>
                </a:highlight>
                <a:latin typeface="Tw Cen MT" panose="020B0602020104020603" pitchFamily="34" charset="0"/>
              </a:rPr>
              <a:t>   </a:t>
            </a:r>
            <a:r>
              <a:rPr lang="en-US" sz="1600" u="sng" dirty="0">
                <a:solidFill>
                  <a:srgbClr val="171616"/>
                </a:solidFill>
                <a:highlight>
                  <a:srgbClr val="FFFF00"/>
                </a:highlight>
                <a:latin typeface="Tw Cen MT" panose="020B0602020104020603" pitchFamily="34" charset="0"/>
              </a:rPr>
              <a:t>(1)  engages in bullying that encourages a student to commit or attempt to commit suicide;</a:t>
            </a:r>
          </a:p>
          <a:p>
            <a:pPr marL="0" lvl="0" indent="0" defTabSz="914400">
              <a:lnSpc>
                <a:spcPct val="110000"/>
              </a:lnSpc>
              <a:spcBef>
                <a:spcPts val="0"/>
              </a:spcBef>
              <a:buNone/>
            </a:pPr>
            <a:r>
              <a:rPr lang="en-US" sz="1600" dirty="0">
                <a:solidFill>
                  <a:srgbClr val="171616"/>
                </a:solidFill>
                <a:highlight>
                  <a:srgbClr val="FFFF00"/>
                </a:highlight>
                <a:latin typeface="Tw Cen MT" panose="020B0602020104020603" pitchFamily="34" charset="0"/>
              </a:rPr>
              <a:t>   </a:t>
            </a:r>
            <a:r>
              <a:rPr lang="en-US" sz="1600" u="sng" dirty="0">
                <a:solidFill>
                  <a:srgbClr val="171616"/>
                </a:solidFill>
                <a:highlight>
                  <a:srgbClr val="FFFF00"/>
                </a:highlight>
                <a:latin typeface="Tw Cen MT" panose="020B0602020104020603" pitchFamily="34" charset="0"/>
              </a:rPr>
              <a:t>(2)  incites violence against a student through group bullying; or</a:t>
            </a:r>
          </a:p>
          <a:p>
            <a:pPr marL="0" lvl="0" indent="0" defTabSz="914400">
              <a:lnSpc>
                <a:spcPct val="110000"/>
              </a:lnSpc>
              <a:spcBef>
                <a:spcPts val="0"/>
              </a:spcBef>
              <a:buNone/>
            </a:pPr>
            <a:r>
              <a:rPr lang="en-US" sz="1600" dirty="0">
                <a:solidFill>
                  <a:srgbClr val="171616"/>
                </a:solidFill>
                <a:highlight>
                  <a:srgbClr val="FFFF00"/>
                </a:highlight>
                <a:latin typeface="Tw Cen MT" panose="020B0602020104020603" pitchFamily="34" charset="0"/>
              </a:rPr>
              <a:t>   </a:t>
            </a:r>
            <a:r>
              <a:rPr lang="en-US" sz="1600" u="sng" dirty="0">
                <a:solidFill>
                  <a:srgbClr val="171616"/>
                </a:solidFill>
                <a:highlight>
                  <a:srgbClr val="FFFF00"/>
                </a:highlight>
                <a:latin typeface="Tw Cen MT" panose="020B0602020104020603" pitchFamily="34" charset="0"/>
              </a:rPr>
              <a:t>(3)  releases or threatens to release intimate visual material of a minor or a student who is 18 years of age or older without the student's consent.</a:t>
            </a:r>
          </a:p>
          <a:p>
            <a:pPr marL="0" lvl="0" indent="0" defTabSz="914400">
              <a:lnSpc>
                <a:spcPct val="110000"/>
              </a:lnSpc>
              <a:spcBef>
                <a:spcPts val="0"/>
              </a:spcBef>
              <a:buNone/>
            </a:pPr>
            <a:r>
              <a:rPr lang="en-US" sz="1600" u="sng" dirty="0">
                <a:solidFill>
                  <a:srgbClr val="171616"/>
                </a:solidFill>
                <a:latin typeface="Tw Cen MT" panose="020B0602020104020603" pitchFamily="34" charset="0"/>
              </a:rPr>
              <a:t>(c)  Nothing in this section exempts a school from reporting a finding of intimate visual material of a minor.</a:t>
            </a:r>
            <a:endParaRPr lang="en-US" sz="1050" dirty="0">
              <a:solidFill>
                <a:srgbClr val="171616"/>
              </a:solidFill>
              <a:latin typeface="Tw Cen MT" panose="020B0602020104020603" pitchFamily="34" charset="0"/>
            </a:endParaRPr>
          </a:p>
          <a:p>
            <a:endParaRPr lang="en-US" dirty="0"/>
          </a:p>
        </p:txBody>
      </p:sp>
      <p:sp>
        <p:nvSpPr>
          <p:cNvPr id="4" name="Slide Number Placeholder 3">
            <a:extLst>
              <a:ext uri="{FF2B5EF4-FFF2-40B4-BE49-F238E27FC236}">
                <a16:creationId xmlns:a16="http://schemas.microsoft.com/office/drawing/2014/main" id="{E2B54284-0566-44EB-AA03-29F3D5C828F9}"/>
              </a:ext>
            </a:extLst>
          </p:cNvPr>
          <p:cNvSpPr>
            <a:spLocks noGrp="1"/>
          </p:cNvSpPr>
          <p:nvPr>
            <p:ph type="sldNum" sz="quarter" idx="12"/>
          </p:nvPr>
        </p:nvSpPr>
        <p:spPr/>
        <p:txBody>
          <a:bodyPr/>
          <a:lstStyle/>
          <a:p>
            <a:fld id="{FD52C1F8-3BA5-F24E-8618-E52498D87186}" type="slidenum">
              <a:rPr lang="en-US" smtClean="0"/>
              <a:t>28</a:t>
            </a:fld>
            <a:endParaRPr lang="en-US" dirty="0"/>
          </a:p>
        </p:txBody>
      </p:sp>
    </p:spTree>
    <p:extLst>
      <p:ext uri="{BB962C8B-B14F-4D97-AF65-F5344CB8AC3E}">
        <p14:creationId xmlns:p14="http://schemas.microsoft.com/office/powerpoint/2010/main" val="162643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C54CF-8363-4833-ACE2-9AC45FF35C8F}"/>
              </a:ext>
            </a:extLst>
          </p:cNvPr>
          <p:cNvSpPr>
            <a:spLocks noGrp="1"/>
          </p:cNvSpPr>
          <p:nvPr>
            <p:ph type="title"/>
          </p:nvPr>
        </p:nvSpPr>
        <p:spPr/>
        <p:txBody>
          <a:bodyPr>
            <a:normAutofit fontScale="90000"/>
          </a:bodyPr>
          <a:lstStyle/>
          <a:p>
            <a:r>
              <a:rPr lang="en-US" sz="3600" b="1" dirty="0">
                <a:solidFill>
                  <a:srgbClr val="0070C0"/>
                </a:solidFill>
              </a:rPr>
              <a:t>Reason Codes for Bullying and Harassment </a:t>
            </a:r>
          </a:p>
        </p:txBody>
      </p:sp>
      <p:sp>
        <p:nvSpPr>
          <p:cNvPr id="3" name="Content Placeholder 2">
            <a:extLst>
              <a:ext uri="{FF2B5EF4-FFF2-40B4-BE49-F238E27FC236}">
                <a16:creationId xmlns:a16="http://schemas.microsoft.com/office/drawing/2014/main" id="{B70D8FBC-0771-4F54-A8A3-0362D6EBC3DF}"/>
              </a:ext>
            </a:extLst>
          </p:cNvPr>
          <p:cNvSpPr>
            <a:spLocks noGrp="1"/>
          </p:cNvSpPr>
          <p:nvPr>
            <p:ph idx="1"/>
          </p:nvPr>
        </p:nvSpPr>
        <p:spPr/>
        <p:txBody>
          <a:bodyPr/>
          <a:lstStyle/>
          <a:p>
            <a:pPr marL="0" indent="0">
              <a:buNone/>
            </a:pPr>
            <a:r>
              <a:rPr lang="en-US" sz="2800" dirty="0">
                <a:solidFill>
                  <a:srgbClr val="171616"/>
                </a:solidFill>
                <a:latin typeface="Tw Cen MT" panose="020B0602020104020603" pitchFamily="34" charset="0"/>
              </a:rPr>
              <a:t>Two new disciplinary action reason codes are added</a:t>
            </a:r>
          </a:p>
          <a:p>
            <a:pPr marL="0" indent="0">
              <a:buNone/>
            </a:pPr>
            <a:endParaRPr lang="en-US" sz="2800" dirty="0">
              <a:solidFill>
                <a:srgbClr val="171616"/>
              </a:solidFill>
              <a:latin typeface="Tw Cen MT" panose="020B0602020104020603"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520D94F0-6743-4A64-8219-BCB23468A412}"/>
              </a:ext>
            </a:extLst>
          </p:cNvPr>
          <p:cNvSpPr>
            <a:spLocks noGrp="1"/>
          </p:cNvSpPr>
          <p:nvPr>
            <p:ph type="sldNum" sz="quarter" idx="12"/>
          </p:nvPr>
        </p:nvSpPr>
        <p:spPr/>
        <p:txBody>
          <a:bodyPr/>
          <a:lstStyle/>
          <a:p>
            <a:fld id="{FD52C1F8-3BA5-F24E-8618-E52498D87186}" type="slidenum">
              <a:rPr lang="en-US" smtClean="0"/>
              <a:t>29</a:t>
            </a:fld>
            <a:endParaRPr lang="en-US" dirty="0"/>
          </a:p>
        </p:txBody>
      </p:sp>
      <p:pic>
        <p:nvPicPr>
          <p:cNvPr id="5" name="Picture 4">
            <a:extLst>
              <a:ext uri="{FF2B5EF4-FFF2-40B4-BE49-F238E27FC236}">
                <a16:creationId xmlns:a16="http://schemas.microsoft.com/office/drawing/2014/main" id="{80BA141B-EFD8-4A12-A1D6-53B5DF7DB994}"/>
              </a:ext>
            </a:extLst>
          </p:cNvPr>
          <p:cNvPicPr>
            <a:picLocks noChangeAspect="1"/>
          </p:cNvPicPr>
          <p:nvPr/>
        </p:nvPicPr>
        <p:blipFill>
          <a:blip r:embed="rId2"/>
          <a:stretch>
            <a:fillRect/>
          </a:stretch>
        </p:blipFill>
        <p:spPr>
          <a:xfrm>
            <a:off x="517808" y="2271146"/>
            <a:ext cx="8108383" cy="2688569"/>
          </a:xfrm>
          <a:prstGeom prst="rect">
            <a:avLst/>
          </a:prstGeom>
        </p:spPr>
      </p:pic>
    </p:spTree>
    <p:extLst>
      <p:ext uri="{BB962C8B-B14F-4D97-AF65-F5344CB8AC3E}">
        <p14:creationId xmlns:p14="http://schemas.microsoft.com/office/powerpoint/2010/main" val="2339755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r>
              <a:rPr lang="en-US" b="1" dirty="0"/>
              <a:t>PEIMS Discipline Agenda</a:t>
            </a:r>
            <a:endParaRPr lang="en-US" dirty="0"/>
          </a:p>
        </p:txBody>
      </p:sp>
      <p:pic>
        <p:nvPicPr>
          <p:cNvPr id="8" name="Content Placeholder 7" descr="Text&#10;&#10;Description automatically generated with medium confidence">
            <a:extLst>
              <a:ext uri="{FF2B5EF4-FFF2-40B4-BE49-F238E27FC236}">
                <a16:creationId xmlns:a16="http://schemas.microsoft.com/office/drawing/2014/main" id="{AF3B6FD1-3BF9-C12F-742E-C0066E5357F0}"/>
              </a:ext>
            </a:extLst>
          </p:cNvPr>
          <p:cNvPicPr>
            <a:picLocks noGrp="1" noChangeAspect="1"/>
          </p:cNvPicPr>
          <p:nvPr>
            <p:ph sz="half" idx="1"/>
          </p:nvPr>
        </p:nvPicPr>
        <p:blipFill>
          <a:blip r:embed="rId2">
            <a:extLst>
              <a:ext uri="{837473B0-CC2E-450A-ABE3-18F120FF3D39}">
                <a1611:picAttrSrcUrl xmlns:a1611="http://schemas.microsoft.com/office/drawing/2016/11/main" r:id="rId3"/>
              </a:ext>
            </a:extLst>
          </a:blip>
          <a:stretch>
            <a:fillRect/>
          </a:stretch>
        </p:blipFill>
        <p:spPr>
          <a:xfrm>
            <a:off x="377301" y="1831019"/>
            <a:ext cx="4038600" cy="4295143"/>
          </a:xfrm>
        </p:spPr>
      </p:pic>
      <p:sp>
        <p:nvSpPr>
          <p:cNvPr id="4" name="Slide Number Placeholder 3"/>
          <p:cNvSpPr>
            <a:spLocks noGrp="1"/>
          </p:cNvSpPr>
          <p:nvPr>
            <p:ph type="sldNum" sz="quarter" idx="12"/>
          </p:nvPr>
        </p:nvSpPr>
        <p:spPr>
          <a:xfrm>
            <a:off x="6553200" y="6356350"/>
            <a:ext cx="2133600" cy="365125"/>
          </a:xfrm>
        </p:spPr>
        <p:txBody>
          <a:bodyPr anchor="ctr">
            <a:normAutofit/>
          </a:bodyPr>
          <a:lstStyle/>
          <a:p>
            <a:pPr>
              <a:spcAft>
                <a:spcPts val="600"/>
              </a:spcAft>
            </a:pPr>
            <a:fld id="{FD52C1F8-3BA5-F24E-8618-E52498D87186}" type="slidenum">
              <a:rPr lang="en-US" smtClean="0"/>
              <a:pPr>
                <a:spcAft>
                  <a:spcPts val="600"/>
                </a:spcAft>
              </a:pPr>
              <a:t>3</a:t>
            </a:fld>
            <a:endParaRPr lang="en-US" dirty="0"/>
          </a:p>
        </p:txBody>
      </p:sp>
      <p:graphicFrame>
        <p:nvGraphicFramePr>
          <p:cNvPr id="6" name="Content Placeholder 2">
            <a:extLst>
              <a:ext uri="{FF2B5EF4-FFF2-40B4-BE49-F238E27FC236}">
                <a16:creationId xmlns:a16="http://schemas.microsoft.com/office/drawing/2014/main" id="{FDC1FA31-D9DB-F8E1-62F2-6A15BECAB168}"/>
              </a:ext>
            </a:extLst>
          </p:cNvPr>
          <p:cNvGraphicFramePr>
            <a:graphicFrameLocks noGrp="1"/>
          </p:cNvGraphicFramePr>
          <p:nvPr>
            <p:ph sz="half" idx="2"/>
            <p:extLst>
              <p:ext uri="{D42A27DB-BD31-4B8C-83A1-F6EECF244321}">
                <p14:modId xmlns:p14="http://schemas.microsoft.com/office/powerpoint/2010/main" val="2916174500"/>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13784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70C0"/>
                </a:solidFill>
                <a:latin typeface="Rockwell" pitchFamily="18" charset="0"/>
              </a:rPr>
              <a:t>Removal of Students who Receive Special Education and Related Services</a:t>
            </a:r>
          </a:p>
        </p:txBody>
      </p:sp>
      <p:sp>
        <p:nvSpPr>
          <p:cNvPr id="3" name="Content Placeholder 2"/>
          <p:cNvSpPr>
            <a:spLocks noGrp="1"/>
          </p:cNvSpPr>
          <p:nvPr>
            <p:ph idx="1"/>
          </p:nvPr>
        </p:nvSpPr>
        <p:spPr/>
        <p:txBody>
          <a:bodyPr>
            <a:normAutofit fontScale="92500" lnSpcReduction="20000"/>
          </a:bodyPr>
          <a:lstStyle/>
          <a:p>
            <a:pPr algn="just"/>
            <a:r>
              <a:rPr lang="en-US" sz="2600" dirty="0">
                <a:solidFill>
                  <a:schemeClr val="tx1"/>
                </a:solidFill>
                <a:latin typeface="Calibri" pitchFamily="34" charset="0"/>
              </a:rPr>
              <a:t>For disciplinary removals of a student who is receiving special education and related services from the student's current educational placement, a change of placement occurs if the removal is for more than 10 consecutive days (CFR §300.530 - §300.536</a:t>
            </a:r>
            <a:r>
              <a:rPr lang="en-US" sz="2600" b="1" dirty="0">
                <a:solidFill>
                  <a:schemeClr val="tx1"/>
                </a:solidFill>
                <a:latin typeface="Calibri" pitchFamily="34" charset="0"/>
              </a:rPr>
              <a:t>)</a:t>
            </a:r>
            <a:r>
              <a:rPr lang="en-US" sz="2600" dirty="0">
                <a:solidFill>
                  <a:schemeClr val="tx1"/>
                </a:solidFill>
                <a:latin typeface="Calibri" pitchFamily="34" charset="0"/>
              </a:rPr>
              <a:t>. </a:t>
            </a:r>
          </a:p>
          <a:p>
            <a:pPr algn="just"/>
            <a:r>
              <a:rPr lang="en-US" sz="2600" dirty="0">
                <a:solidFill>
                  <a:schemeClr val="tx1"/>
                </a:solidFill>
                <a:latin typeface="Calibri" pitchFamily="34" charset="0"/>
              </a:rPr>
              <a:t>The ARD committee that deals with the change of placement must review the student's IEP to detail the special education and related services to be administered to the student while he is removed for discipline reasons. </a:t>
            </a:r>
          </a:p>
          <a:p>
            <a:pPr algn="just"/>
            <a:r>
              <a:rPr lang="en-US" sz="2600" dirty="0">
                <a:solidFill>
                  <a:schemeClr val="tx1"/>
                </a:solidFill>
                <a:latin typeface="Calibri" pitchFamily="34" charset="0"/>
              </a:rPr>
              <a:t>Be careful not to confuse the 10-day change of placement requirement for special education purposes with the 1-day removal requirement for 425 record reporting purposes. </a:t>
            </a:r>
            <a:endParaRPr lang="en-US" sz="2600" dirty="0">
              <a:solidFill>
                <a:schemeClr val="tx1"/>
              </a:solidFill>
            </a:endParaRPr>
          </a:p>
          <a:p>
            <a:pPr marL="0" indent="0">
              <a:buNone/>
            </a:pPr>
            <a:r>
              <a:rPr lang="en-US" sz="1600" dirty="0"/>
              <a:t>																								</a:t>
            </a:r>
          </a:p>
          <a:p>
            <a:pPr marL="0" indent="0">
              <a:buNone/>
            </a:pPr>
            <a:endParaRPr lang="en-US" sz="1700" dirty="0"/>
          </a:p>
        </p:txBody>
      </p:sp>
      <p:sp>
        <p:nvSpPr>
          <p:cNvPr id="4" name="Slide Number Placeholder 3"/>
          <p:cNvSpPr>
            <a:spLocks noGrp="1"/>
          </p:cNvSpPr>
          <p:nvPr>
            <p:ph type="sldNum" sz="quarter" idx="12"/>
          </p:nvPr>
        </p:nvSpPr>
        <p:spPr/>
        <p:txBody>
          <a:bodyPr/>
          <a:lstStyle/>
          <a:p>
            <a:fld id="{FD52C1F8-3BA5-F24E-8618-E52498D87186}" type="slidenum">
              <a:rPr lang="en-US" smtClean="0"/>
              <a:t>30</a:t>
            </a:fld>
            <a:endParaRPr lang="en-US" dirty="0"/>
          </a:p>
        </p:txBody>
      </p:sp>
    </p:spTree>
    <p:extLst>
      <p:ext uri="{BB962C8B-B14F-4D97-AF65-F5344CB8AC3E}">
        <p14:creationId xmlns:p14="http://schemas.microsoft.com/office/powerpoint/2010/main" val="2626253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rgbClr val="0070C0"/>
                </a:solidFill>
                <a:latin typeface="Rockwell" pitchFamily="18" charset="0"/>
              </a:rPr>
              <a:t>Removal of Students who Receive Special Education and Related Services</a:t>
            </a:r>
          </a:p>
        </p:txBody>
      </p:sp>
      <p:sp>
        <p:nvSpPr>
          <p:cNvPr id="3" name="Content Placeholder 2"/>
          <p:cNvSpPr>
            <a:spLocks noGrp="1"/>
          </p:cNvSpPr>
          <p:nvPr>
            <p:ph idx="1"/>
          </p:nvPr>
        </p:nvSpPr>
        <p:spPr/>
        <p:txBody>
          <a:bodyPr>
            <a:normAutofit fontScale="77500" lnSpcReduction="20000"/>
          </a:bodyPr>
          <a:lstStyle/>
          <a:p>
            <a:pPr algn="just"/>
            <a:r>
              <a:rPr lang="en-US" dirty="0">
                <a:solidFill>
                  <a:schemeClr val="tx1"/>
                </a:solidFill>
                <a:latin typeface="Calibri" pitchFamily="34" charset="0"/>
              </a:rPr>
              <a:t>A 425 record is required for all students who are receiving special education and related services and are removed from their regularly scheduled classes for one day or more. </a:t>
            </a:r>
          </a:p>
          <a:p>
            <a:pPr algn="just"/>
            <a:r>
              <a:rPr lang="en-US" dirty="0">
                <a:solidFill>
                  <a:schemeClr val="tx1"/>
                </a:solidFill>
                <a:latin typeface="Calibri" pitchFamily="34" charset="0"/>
              </a:rPr>
              <a:t>A change of placement occurs when the removal is for more than 10 </a:t>
            </a:r>
            <a:r>
              <a:rPr lang="en-US" b="1" dirty="0">
                <a:solidFill>
                  <a:schemeClr val="tx1"/>
                </a:solidFill>
                <a:latin typeface="Calibri" pitchFamily="34" charset="0"/>
              </a:rPr>
              <a:t>consecutive</a:t>
            </a:r>
            <a:r>
              <a:rPr lang="en-US" dirty="0">
                <a:solidFill>
                  <a:schemeClr val="tx1"/>
                </a:solidFill>
                <a:latin typeface="Calibri" pitchFamily="34" charset="0"/>
              </a:rPr>
              <a:t> days, and a change of placement may occur when the removal is for more than 10 </a:t>
            </a:r>
            <a:r>
              <a:rPr lang="en-US" b="1" dirty="0">
                <a:solidFill>
                  <a:schemeClr val="tx1"/>
                </a:solidFill>
                <a:latin typeface="Calibri" pitchFamily="34" charset="0"/>
              </a:rPr>
              <a:t>cumulative</a:t>
            </a:r>
            <a:r>
              <a:rPr lang="en-US" dirty="0">
                <a:solidFill>
                  <a:schemeClr val="tx1"/>
                </a:solidFill>
                <a:latin typeface="Calibri" pitchFamily="34" charset="0"/>
              </a:rPr>
              <a:t> days in a school year based on factors such as the length of each removal, the total amount of the time the child is removed, and the proximity of the removals to one another. </a:t>
            </a:r>
          </a:p>
          <a:p>
            <a:pPr algn="just"/>
            <a:r>
              <a:rPr lang="en-US" dirty="0">
                <a:solidFill>
                  <a:schemeClr val="tx1"/>
                </a:solidFill>
                <a:latin typeface="Calibri" pitchFamily="34" charset="0"/>
              </a:rPr>
              <a:t>An ARD committee must be involved when the removal or series of removals constitute a change in placement.</a:t>
            </a:r>
          </a:p>
          <a:p>
            <a:endParaRPr lang="en-US" dirty="0"/>
          </a:p>
        </p:txBody>
      </p:sp>
      <p:sp>
        <p:nvSpPr>
          <p:cNvPr id="4" name="Slide Number Placeholder 3"/>
          <p:cNvSpPr>
            <a:spLocks noGrp="1"/>
          </p:cNvSpPr>
          <p:nvPr>
            <p:ph type="sldNum" sz="quarter" idx="12"/>
          </p:nvPr>
        </p:nvSpPr>
        <p:spPr/>
        <p:txBody>
          <a:bodyPr/>
          <a:lstStyle/>
          <a:p>
            <a:fld id="{FD52C1F8-3BA5-F24E-8618-E52498D87186}" type="slidenum">
              <a:rPr lang="en-US" smtClean="0"/>
              <a:t>31</a:t>
            </a:fld>
            <a:endParaRPr lang="en-US" dirty="0"/>
          </a:p>
        </p:txBody>
      </p:sp>
    </p:spTree>
    <p:extLst>
      <p:ext uri="{BB962C8B-B14F-4D97-AF65-F5344CB8AC3E}">
        <p14:creationId xmlns:p14="http://schemas.microsoft.com/office/powerpoint/2010/main" val="3733971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2660"/>
            <a:ext cx="8229600" cy="781234"/>
          </a:xfrm>
        </p:spPr>
        <p:txBody>
          <a:bodyPr>
            <a:noAutofit/>
          </a:bodyPr>
          <a:lstStyle/>
          <a:p>
            <a:pPr algn="ctr"/>
            <a:r>
              <a:rPr lang="en-US" sz="3600" b="1" dirty="0">
                <a:solidFill>
                  <a:srgbClr val="0070C0"/>
                </a:solidFill>
              </a:rPr>
              <a:t>PEIMS vs HISD Connect </a:t>
            </a:r>
            <a:br>
              <a:rPr lang="en-US" sz="3600" b="1" dirty="0">
                <a:solidFill>
                  <a:srgbClr val="0070C0"/>
                </a:solidFill>
              </a:rPr>
            </a:br>
            <a:endParaRPr lang="en-US" sz="3600" dirty="0">
              <a:solidFill>
                <a:srgbClr val="0070C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03087257"/>
              </p:ext>
            </p:extLst>
          </p:nvPr>
        </p:nvGraphicFramePr>
        <p:xfrm>
          <a:off x="457200" y="1600200"/>
          <a:ext cx="8229600" cy="294132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marL="114300" marR="0" lvl="1" indent="0" algn="l" defTabSz="914400" rtl="0" eaLnBrk="1" fontAlgn="base" latinLnBrk="0" hangingPunct="1">
                        <a:lnSpc>
                          <a:spcPct val="100000"/>
                        </a:lnSpc>
                        <a:spcBef>
                          <a:spcPts val="325"/>
                        </a:spcBef>
                        <a:spcAft>
                          <a:spcPct val="0"/>
                        </a:spcAft>
                        <a:buClr>
                          <a:schemeClr val="accent1"/>
                        </a:buClr>
                        <a:buSzTx/>
                        <a:buFont typeface="Century Schoolbook" pitchFamily="18" charset="0"/>
                        <a:buNone/>
                        <a:tabLst/>
                      </a:pPr>
                      <a:r>
                        <a:rPr kumimoji="0" lang="en-US" sz="2000" b="1" i="0" u="none" strike="noStrike" cap="none" normalizeH="0" baseline="0" dirty="0">
                          <a:ln>
                            <a:noFill/>
                          </a:ln>
                          <a:solidFill>
                            <a:schemeClr val="tx1"/>
                          </a:solidFill>
                          <a:effectLst/>
                          <a:latin typeface="Calibri" pitchFamily="34" charset="0"/>
                        </a:rPr>
                        <a:t>TSDS PEIMS </a:t>
                      </a:r>
                    </a:p>
                  </a:txBody>
                  <a:tcPr horzOverflow="overflow"/>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000" b="1" i="0" u="none" strike="noStrike" cap="none" normalizeH="0" baseline="0" dirty="0">
                          <a:ln>
                            <a:noFill/>
                          </a:ln>
                          <a:solidFill>
                            <a:schemeClr val="tx1"/>
                          </a:solidFill>
                          <a:effectLst/>
                          <a:latin typeface="Calibri" pitchFamily="34" charset="0"/>
                        </a:rPr>
                        <a:t>HISD Connect </a:t>
                      </a:r>
                    </a:p>
                  </a:txBody>
                  <a:tcPr horzOverflow="overflow"/>
                </a:tc>
                <a:extLst>
                  <a:ext uri="{0D108BD9-81ED-4DB2-BD59-A6C34878D82A}">
                    <a16:rowId xmlns:a16="http://schemas.microsoft.com/office/drawing/2014/main" val="10000"/>
                  </a:ext>
                </a:extLst>
              </a:tr>
              <a:tr h="370840">
                <a:tc>
                  <a:txBody>
                    <a:bodyPr/>
                    <a:lstStyle/>
                    <a:p>
                      <a:pPr marL="114300" marR="0" lvl="1" indent="0" algn="l" defTabSz="914400" rtl="0" eaLnBrk="1" fontAlgn="base" latinLnBrk="0" hangingPunct="1">
                        <a:lnSpc>
                          <a:spcPct val="100000"/>
                        </a:lnSpc>
                        <a:spcBef>
                          <a:spcPts val="325"/>
                        </a:spcBef>
                        <a:spcAft>
                          <a:spcPct val="0"/>
                        </a:spcAft>
                        <a:buClr>
                          <a:schemeClr val="accent1"/>
                        </a:buClr>
                        <a:buSzTx/>
                        <a:buFont typeface="Century Schoolbook" pitchFamily="18" charset="0"/>
                        <a:buNone/>
                        <a:tabLst/>
                      </a:pPr>
                      <a:r>
                        <a:rPr kumimoji="0" lang="en-US" sz="1800" u="none" strike="noStrike" cap="none" normalizeH="0" baseline="0" dirty="0">
                          <a:ln>
                            <a:noFill/>
                          </a:ln>
                          <a:effectLst/>
                          <a:latin typeface="Calibri" pitchFamily="34" charset="0"/>
                        </a:rPr>
                        <a:t>Disciplinary Action Reason Code </a:t>
                      </a:r>
                      <a:endParaRPr kumimoji="0" lang="en-US" sz="1800" b="0" i="0" u="none" strike="noStrike" cap="none" normalizeH="0" baseline="0" dirty="0">
                        <a:ln>
                          <a:noFill/>
                        </a:ln>
                        <a:solidFill>
                          <a:schemeClr val="tx1"/>
                        </a:solidFill>
                        <a:effectLst/>
                        <a:latin typeface="Calibri" pitchFamily="34" charset="0"/>
                      </a:endParaRPr>
                    </a:p>
                  </a:txBody>
                  <a:tcPr horzOverflow="overflow"/>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u="none" strike="noStrike" cap="none" normalizeH="0" baseline="0" dirty="0">
                          <a:ln>
                            <a:noFill/>
                          </a:ln>
                          <a:effectLst/>
                          <a:latin typeface="Calibri" pitchFamily="34" charset="0"/>
                        </a:rPr>
                        <a:t>Behavior Code </a:t>
                      </a:r>
                      <a:endParaRPr kumimoji="0" lang="en-US" sz="1800" b="0" i="0" u="none" strike="noStrike" cap="none" normalizeH="0" baseline="0" dirty="0">
                        <a:ln>
                          <a:noFill/>
                        </a:ln>
                        <a:solidFill>
                          <a:schemeClr val="tx1"/>
                        </a:solidFill>
                        <a:effectLst/>
                        <a:latin typeface="Calibri" pitchFamily="34" charset="0"/>
                      </a:endParaRPr>
                    </a:p>
                  </a:txBody>
                  <a:tcPr horzOverflow="overflow"/>
                </a:tc>
                <a:extLst>
                  <a:ext uri="{0D108BD9-81ED-4DB2-BD59-A6C34878D82A}">
                    <a16:rowId xmlns:a16="http://schemas.microsoft.com/office/drawing/2014/main" val="10001"/>
                  </a:ext>
                </a:extLst>
              </a:tr>
              <a:tr h="370840">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u="none" strike="noStrike" cap="none" normalizeH="0" baseline="0" dirty="0">
                          <a:ln>
                            <a:noFill/>
                          </a:ln>
                          <a:effectLst/>
                          <a:latin typeface="Calibri" pitchFamily="34" charset="0"/>
                        </a:rPr>
                        <a:t>Disciplinary Action Code </a:t>
                      </a:r>
                      <a:endParaRPr kumimoji="0" lang="en-US" sz="1800" b="0" i="0" u="none" strike="noStrike" cap="none" normalizeH="0" baseline="0" dirty="0">
                        <a:ln>
                          <a:noFill/>
                        </a:ln>
                        <a:solidFill>
                          <a:schemeClr val="tx1"/>
                        </a:solidFill>
                        <a:effectLst/>
                        <a:latin typeface="Calibri" pitchFamily="34" charset="0"/>
                      </a:endParaRPr>
                    </a:p>
                  </a:txBody>
                  <a:tcPr horzOverflow="overflow"/>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u="none" strike="noStrike" cap="none" normalizeH="0" baseline="0" dirty="0">
                          <a:ln>
                            <a:noFill/>
                          </a:ln>
                          <a:effectLst/>
                          <a:latin typeface="Calibri" pitchFamily="34" charset="0"/>
                        </a:rPr>
                        <a:t>Action Code </a:t>
                      </a:r>
                      <a:endParaRPr kumimoji="0" lang="en-US" sz="1800" b="0" i="0" u="none" strike="noStrike" cap="none" normalizeH="0" baseline="0" dirty="0">
                        <a:ln>
                          <a:noFill/>
                        </a:ln>
                        <a:solidFill>
                          <a:schemeClr val="tx1"/>
                        </a:solidFill>
                        <a:effectLst/>
                        <a:latin typeface="Calibri" pitchFamily="34" charset="0"/>
                      </a:endParaRPr>
                    </a:p>
                  </a:txBody>
                  <a:tcPr horzOverflow="overflow"/>
                </a:tc>
                <a:extLst>
                  <a:ext uri="{0D108BD9-81ED-4DB2-BD59-A6C34878D82A}">
                    <a16:rowId xmlns:a16="http://schemas.microsoft.com/office/drawing/2014/main" val="10002"/>
                  </a:ext>
                </a:extLst>
              </a:tr>
              <a:tr h="370840">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u="none" strike="noStrike" cap="none" normalizeH="0" baseline="0" dirty="0">
                          <a:ln>
                            <a:noFill/>
                          </a:ln>
                          <a:effectLst/>
                          <a:latin typeface="Calibri" pitchFamily="34" charset="0"/>
                        </a:rPr>
                        <a:t>Actual Days Assigned</a:t>
                      </a:r>
                      <a:endParaRPr kumimoji="0" lang="en-US" sz="1800" b="0" i="0" u="none" strike="noStrike" cap="none" normalizeH="0" baseline="0" dirty="0">
                        <a:ln>
                          <a:noFill/>
                        </a:ln>
                        <a:solidFill>
                          <a:schemeClr val="tx1"/>
                        </a:solidFill>
                        <a:effectLst/>
                        <a:latin typeface="Calibri" pitchFamily="34" charset="0"/>
                      </a:endParaRPr>
                    </a:p>
                  </a:txBody>
                  <a:tcPr horzOverflow="overflow"/>
                </a:tc>
                <a:tc>
                  <a:txBody>
                    <a:bodyPr/>
                    <a:lstStyle/>
                    <a:p>
                      <a:pPr marL="792163" marR="0" lvl="1" indent="-677863" algn="l" defTabSz="914400" rtl="0" eaLnBrk="1" fontAlgn="base" latinLnBrk="0" hangingPunct="1">
                        <a:lnSpc>
                          <a:spcPct val="100000"/>
                        </a:lnSpc>
                        <a:spcBef>
                          <a:spcPts val="325"/>
                        </a:spcBef>
                        <a:spcAft>
                          <a:spcPct val="0"/>
                        </a:spcAft>
                        <a:buClr>
                          <a:schemeClr val="accent1"/>
                        </a:buClr>
                        <a:buSzTx/>
                        <a:buFont typeface="Century Schoolbook" pitchFamily="18" charset="0"/>
                        <a:buNone/>
                        <a:tabLst/>
                      </a:pPr>
                      <a:r>
                        <a:rPr kumimoji="0" lang="en-US" sz="1800" u="none" strike="noStrike" cap="none" normalizeH="0" baseline="0" dirty="0">
                          <a:ln>
                            <a:noFill/>
                          </a:ln>
                          <a:effectLst/>
                          <a:latin typeface="Calibri" pitchFamily="34" charset="0"/>
                        </a:rPr>
                        <a:t>Assigned Duration </a:t>
                      </a:r>
                      <a:endParaRPr kumimoji="0" lang="en-US" sz="1800" b="0" i="0" u="none" strike="noStrike" cap="none" normalizeH="0" baseline="0" dirty="0">
                        <a:ln>
                          <a:noFill/>
                        </a:ln>
                        <a:solidFill>
                          <a:schemeClr val="tx1"/>
                        </a:solidFill>
                        <a:effectLst/>
                        <a:latin typeface="Calibri" pitchFamily="34" charset="0"/>
                      </a:endParaRPr>
                    </a:p>
                  </a:txBody>
                  <a:tcPr horzOverflow="overflow"/>
                </a:tc>
                <a:extLst>
                  <a:ext uri="{0D108BD9-81ED-4DB2-BD59-A6C34878D82A}">
                    <a16:rowId xmlns:a16="http://schemas.microsoft.com/office/drawing/2014/main" val="10003"/>
                  </a:ext>
                </a:extLst>
              </a:tr>
              <a:tr h="370840">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u="none" strike="noStrike" cap="none" normalizeH="0" baseline="0" dirty="0">
                          <a:ln>
                            <a:noFill/>
                          </a:ln>
                          <a:effectLst/>
                          <a:latin typeface="Calibri" pitchFamily="34" charset="0"/>
                        </a:rPr>
                        <a:t>Actual Days Served</a:t>
                      </a:r>
                      <a:endParaRPr kumimoji="0" lang="en-US" sz="1800" b="0" i="0" u="none" strike="noStrike" cap="none" normalizeH="0" baseline="0" dirty="0">
                        <a:ln>
                          <a:noFill/>
                        </a:ln>
                        <a:solidFill>
                          <a:schemeClr val="tx1"/>
                        </a:solidFill>
                        <a:effectLst/>
                        <a:latin typeface="Calibri" pitchFamily="34" charset="0"/>
                      </a:endParaRPr>
                    </a:p>
                  </a:txBody>
                  <a:tcPr horzOverflow="overflow"/>
                </a:tc>
                <a:tc>
                  <a:txBody>
                    <a:bodyPr/>
                    <a:lstStyle/>
                    <a:p>
                      <a:pPr marL="1062038" marR="0" lvl="1" indent="-947738" algn="l" defTabSz="914400" rtl="0" eaLnBrk="1" fontAlgn="base" latinLnBrk="0" hangingPunct="1">
                        <a:lnSpc>
                          <a:spcPct val="100000"/>
                        </a:lnSpc>
                        <a:spcBef>
                          <a:spcPts val="325"/>
                        </a:spcBef>
                        <a:spcAft>
                          <a:spcPct val="0"/>
                        </a:spcAft>
                        <a:buClr>
                          <a:schemeClr val="accent1"/>
                        </a:buClr>
                        <a:buSzTx/>
                        <a:buFont typeface="Century Schoolbook" pitchFamily="18" charset="0"/>
                        <a:buNone/>
                        <a:tabLst/>
                      </a:pPr>
                      <a:r>
                        <a:rPr kumimoji="0" lang="en-US" sz="1800" u="none" strike="noStrike" cap="none" normalizeH="0" baseline="0" dirty="0">
                          <a:ln>
                            <a:noFill/>
                          </a:ln>
                          <a:effectLst/>
                          <a:latin typeface="Calibri" pitchFamily="34" charset="0"/>
                        </a:rPr>
                        <a:t>Actual Duration </a:t>
                      </a:r>
                    </a:p>
                  </a:txBody>
                  <a:tcPr horzOverflow="overflow"/>
                </a:tc>
                <a:extLst>
                  <a:ext uri="{0D108BD9-81ED-4DB2-BD59-A6C34878D82A}">
                    <a16:rowId xmlns:a16="http://schemas.microsoft.com/office/drawing/2014/main" val="10004"/>
                  </a:ext>
                </a:extLst>
              </a:tr>
              <a:tr h="370840">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u="none" strike="noStrike" cap="none" normalizeH="0" baseline="0" dirty="0">
                          <a:ln>
                            <a:noFill/>
                          </a:ln>
                          <a:effectLst/>
                          <a:latin typeface="Calibri" pitchFamily="34" charset="0"/>
                        </a:rPr>
                        <a:t>Difference Code</a:t>
                      </a:r>
                      <a:endParaRPr kumimoji="0" lang="en-US" sz="1800" b="0" i="0" u="none" strike="noStrike" cap="none" normalizeH="0" baseline="0" dirty="0">
                        <a:ln>
                          <a:noFill/>
                        </a:ln>
                        <a:solidFill>
                          <a:schemeClr val="tx1"/>
                        </a:solidFill>
                        <a:effectLst/>
                        <a:latin typeface="Calibri" pitchFamily="34" charset="0"/>
                      </a:endParaRPr>
                    </a:p>
                  </a:txBody>
                  <a:tcPr horzOverflow="overflow"/>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u="none" strike="noStrike" cap="none" normalizeH="0" baseline="0" dirty="0">
                          <a:ln>
                            <a:noFill/>
                          </a:ln>
                          <a:effectLst/>
                          <a:latin typeface="Calibri" pitchFamily="34" charset="0"/>
                        </a:rPr>
                        <a:t>Duration Code </a:t>
                      </a:r>
                    </a:p>
                  </a:txBody>
                  <a:tcPr horzOverflow="overflow"/>
                </a:tc>
                <a:extLst>
                  <a:ext uri="{0D108BD9-81ED-4DB2-BD59-A6C34878D82A}">
                    <a16:rowId xmlns:a16="http://schemas.microsoft.com/office/drawing/2014/main" val="10005"/>
                  </a:ext>
                </a:extLst>
              </a:tr>
              <a:tr h="370840">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dirty="0">
                          <a:ln>
                            <a:noFill/>
                          </a:ln>
                          <a:solidFill>
                            <a:schemeClr val="tx1"/>
                          </a:solidFill>
                          <a:effectLst/>
                          <a:latin typeface="Calibri" pitchFamily="34" charset="0"/>
                        </a:rPr>
                        <a:t>Behavior Location Code</a:t>
                      </a:r>
                    </a:p>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b="0" i="0" u="none" strike="noStrike" cap="none" normalizeH="0" baseline="0" dirty="0">
                          <a:ln>
                            <a:noFill/>
                          </a:ln>
                          <a:solidFill>
                            <a:schemeClr val="tx1"/>
                          </a:solidFill>
                          <a:effectLst/>
                          <a:latin typeface="Calibri" pitchFamily="34" charset="0"/>
                        </a:rPr>
                        <a:t>Date of Disciplinary Action </a:t>
                      </a:r>
                    </a:p>
                  </a:txBody>
                  <a:tcPr horzOverflow="overflow"/>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u="none" strike="noStrike" cap="none" normalizeH="0" baseline="0" dirty="0">
                          <a:ln>
                            <a:noFill/>
                          </a:ln>
                          <a:effectLst/>
                          <a:latin typeface="Calibri" pitchFamily="34" charset="0"/>
                        </a:rPr>
                        <a:t>Location </a:t>
                      </a:r>
                    </a:p>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1800" u="none" strike="noStrike" cap="none" normalizeH="0" baseline="0" dirty="0">
                          <a:ln>
                            <a:noFill/>
                          </a:ln>
                          <a:effectLst/>
                          <a:latin typeface="Calibri" pitchFamily="34" charset="0"/>
                        </a:rPr>
                        <a:t>Action Begin Date </a:t>
                      </a:r>
                    </a:p>
                  </a:txBody>
                  <a:tcPr horzOverflow="overflow"/>
                </a:tc>
                <a:extLst>
                  <a:ext uri="{0D108BD9-81ED-4DB2-BD59-A6C34878D82A}">
                    <a16:rowId xmlns:a16="http://schemas.microsoft.com/office/drawing/2014/main" val="10006"/>
                  </a:ext>
                </a:extLst>
              </a:tr>
            </a:tbl>
          </a:graphicData>
        </a:graphic>
      </p:graphicFrame>
      <p:sp>
        <p:nvSpPr>
          <p:cNvPr id="4" name="Slide Number Placeholder 3"/>
          <p:cNvSpPr>
            <a:spLocks noGrp="1"/>
          </p:cNvSpPr>
          <p:nvPr>
            <p:ph type="sldNum" sz="quarter" idx="12"/>
          </p:nvPr>
        </p:nvSpPr>
        <p:spPr/>
        <p:txBody>
          <a:bodyPr/>
          <a:lstStyle/>
          <a:p>
            <a:fld id="{FD52C1F8-3BA5-F24E-8618-E52498D87186}" type="slidenum">
              <a:rPr lang="en-US" smtClean="0"/>
              <a:t>32</a:t>
            </a:fld>
            <a:endParaRPr lang="en-US" dirty="0"/>
          </a:p>
        </p:txBody>
      </p:sp>
    </p:spTree>
    <p:extLst>
      <p:ext uri="{BB962C8B-B14F-4D97-AF65-F5344CB8AC3E}">
        <p14:creationId xmlns:p14="http://schemas.microsoft.com/office/powerpoint/2010/main" val="3286705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sz="3600" b="1" dirty="0">
                <a:solidFill>
                  <a:schemeClr val="tx2"/>
                </a:solidFill>
              </a:rPr>
            </a:br>
            <a:r>
              <a:rPr lang="en-US" sz="3600" b="1" dirty="0">
                <a:solidFill>
                  <a:srgbClr val="0070C0"/>
                </a:solidFill>
              </a:rPr>
              <a:t>Disciplinary Reason </a:t>
            </a:r>
            <a:r>
              <a:rPr lang="en-US" sz="4000" b="1" dirty="0">
                <a:solidFill>
                  <a:srgbClr val="0070C0"/>
                </a:solidFill>
              </a:rPr>
              <a:t>Codes</a:t>
            </a:r>
            <a:br>
              <a:rPr lang="en-US" b="1" dirty="0">
                <a:solidFill>
                  <a:srgbClr val="14376E"/>
                </a:solidFill>
              </a:rPr>
            </a:br>
            <a:endParaRPr lang="en-US"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3308315346"/>
              </p:ext>
            </p:extLst>
          </p:nvPr>
        </p:nvGraphicFramePr>
        <p:xfrm>
          <a:off x="457200" y="1885706"/>
          <a:ext cx="4040188" cy="3517389"/>
        </p:xfrm>
        <a:graphic>
          <a:graphicData uri="http://schemas.openxmlformats.org/drawingml/2006/table">
            <a:tbl>
              <a:tblPr firstRow="1" bandRow="1">
                <a:tableStyleId>{5C22544A-7EE6-4342-B048-85BDC9FD1C3A}</a:tableStyleId>
              </a:tblPr>
              <a:tblGrid>
                <a:gridCol w="4040188">
                  <a:extLst>
                    <a:ext uri="{9D8B030D-6E8A-4147-A177-3AD203B41FA5}">
                      <a16:colId xmlns:a16="http://schemas.microsoft.com/office/drawing/2014/main" val="20000"/>
                    </a:ext>
                  </a:extLst>
                </a:gridCol>
              </a:tblGrid>
              <a:tr h="390821">
                <a:tc>
                  <a:txBody>
                    <a:bodyPr/>
                    <a:lstStyle/>
                    <a:p>
                      <a:r>
                        <a:rPr lang="en-US" sz="1800" dirty="0">
                          <a:latin typeface="Calibri" pitchFamily="34" charset="0"/>
                        </a:rPr>
                        <a:t>LOCAL Reason Codes</a:t>
                      </a:r>
                    </a:p>
                  </a:txBody>
                  <a:tcPr/>
                </a:tc>
                <a:extLst>
                  <a:ext uri="{0D108BD9-81ED-4DB2-BD59-A6C34878D82A}">
                    <a16:rowId xmlns:a16="http://schemas.microsoft.com/office/drawing/2014/main" val="10000"/>
                  </a:ext>
                </a:extLst>
              </a:tr>
              <a:tr h="390821">
                <a:tc>
                  <a:txBody>
                    <a:bodyPr/>
                    <a:lstStyle/>
                    <a:p>
                      <a:r>
                        <a:rPr lang="en-US" sz="1400" b="1" dirty="0">
                          <a:latin typeface="Calibri" pitchFamily="34" charset="0"/>
                        </a:rPr>
                        <a:t>CLET – </a:t>
                      </a:r>
                      <a:r>
                        <a:rPr lang="en-US" sz="1400" b="0" dirty="0">
                          <a:latin typeface="Calibri" pitchFamily="34" charset="0"/>
                        </a:rPr>
                        <a:t>excessive talking/yelling</a:t>
                      </a:r>
                    </a:p>
                  </a:txBody>
                  <a:tcPr/>
                </a:tc>
                <a:extLst>
                  <a:ext uri="{0D108BD9-81ED-4DB2-BD59-A6C34878D82A}">
                    <a16:rowId xmlns:a16="http://schemas.microsoft.com/office/drawing/2014/main" val="10001"/>
                  </a:ext>
                </a:extLst>
              </a:tr>
              <a:tr h="390821">
                <a:tc>
                  <a:txBody>
                    <a:bodyPr/>
                    <a:lstStyle/>
                    <a:p>
                      <a:r>
                        <a:rPr lang="en-US" sz="1400" b="1" dirty="0">
                          <a:latin typeface="Calibri" pitchFamily="34" charset="0"/>
                        </a:rPr>
                        <a:t>CLRP – </a:t>
                      </a:r>
                      <a:r>
                        <a:rPr lang="en-US" sz="1400" b="0" dirty="0">
                          <a:latin typeface="Calibri" pitchFamily="34" charset="0"/>
                        </a:rPr>
                        <a:t>refusal to participate/work</a:t>
                      </a:r>
                    </a:p>
                  </a:txBody>
                  <a:tcPr/>
                </a:tc>
                <a:extLst>
                  <a:ext uri="{0D108BD9-81ED-4DB2-BD59-A6C34878D82A}">
                    <a16:rowId xmlns:a16="http://schemas.microsoft.com/office/drawing/2014/main" val="10002"/>
                  </a:ext>
                </a:extLst>
              </a:tr>
              <a:tr h="390821">
                <a:tc>
                  <a:txBody>
                    <a:bodyPr/>
                    <a:lstStyle/>
                    <a:p>
                      <a:r>
                        <a:rPr lang="en-US" sz="1400" b="1" dirty="0">
                          <a:latin typeface="Calibri" pitchFamily="34" charset="0"/>
                        </a:rPr>
                        <a:t>CMDP – </a:t>
                      </a:r>
                      <a:r>
                        <a:rPr lang="en-US" sz="1400" b="0" dirty="0">
                          <a:latin typeface="Calibri" pitchFamily="34" charset="0"/>
                        </a:rPr>
                        <a:t>destruction of property</a:t>
                      </a:r>
                    </a:p>
                  </a:txBody>
                  <a:tcPr/>
                </a:tc>
                <a:extLst>
                  <a:ext uri="{0D108BD9-81ED-4DB2-BD59-A6C34878D82A}">
                    <a16:rowId xmlns:a16="http://schemas.microsoft.com/office/drawing/2014/main" val="10003"/>
                  </a:ext>
                </a:extLst>
              </a:tr>
              <a:tr h="39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alibri" pitchFamily="34" charset="0"/>
                        </a:rPr>
                        <a:t>CLRB – </a:t>
                      </a:r>
                      <a:r>
                        <a:rPr lang="en-US" sz="1400" b="0" dirty="0">
                          <a:latin typeface="Calibri" pitchFamily="34" charset="0"/>
                        </a:rPr>
                        <a:t>derogatory/abusive language(to staff)</a:t>
                      </a:r>
                    </a:p>
                  </a:txBody>
                  <a:tcPr/>
                </a:tc>
                <a:extLst>
                  <a:ext uri="{0D108BD9-81ED-4DB2-BD59-A6C34878D82A}">
                    <a16:rowId xmlns:a16="http://schemas.microsoft.com/office/drawing/2014/main" val="10004"/>
                  </a:ext>
                </a:extLst>
              </a:tr>
              <a:tr h="390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alibri" pitchFamily="34" charset="0"/>
                        </a:rPr>
                        <a:t>CMSA – </a:t>
                      </a:r>
                      <a:r>
                        <a:rPr lang="en-US" sz="1400" b="0" dirty="0">
                          <a:latin typeface="Calibri" pitchFamily="34" charset="0"/>
                        </a:rPr>
                        <a:t>violation of safety rules</a:t>
                      </a:r>
                    </a:p>
                  </a:txBody>
                  <a:tcPr/>
                </a:tc>
                <a:extLst>
                  <a:ext uri="{0D108BD9-81ED-4DB2-BD59-A6C34878D82A}">
                    <a16:rowId xmlns:a16="http://schemas.microsoft.com/office/drawing/2014/main" val="10005"/>
                  </a:ext>
                </a:extLst>
              </a:tr>
              <a:tr h="390821">
                <a:tc>
                  <a:txBody>
                    <a:bodyPr/>
                    <a:lstStyle/>
                    <a:p>
                      <a:r>
                        <a:rPr lang="en-US" sz="1400" b="1" dirty="0">
                          <a:latin typeface="Calibri" pitchFamily="34" charset="0"/>
                        </a:rPr>
                        <a:t>SBDL – </a:t>
                      </a:r>
                      <a:r>
                        <a:rPr lang="en-US" sz="1400" b="0" dirty="0">
                          <a:latin typeface="Calibri" pitchFamily="34" charset="0"/>
                        </a:rPr>
                        <a:t>abusive language/gestures on school bus</a:t>
                      </a:r>
                    </a:p>
                  </a:txBody>
                  <a:tcPr/>
                </a:tc>
                <a:extLst>
                  <a:ext uri="{0D108BD9-81ED-4DB2-BD59-A6C34878D82A}">
                    <a16:rowId xmlns:a16="http://schemas.microsoft.com/office/drawing/2014/main" val="10006"/>
                  </a:ext>
                </a:extLst>
              </a:tr>
              <a:tr h="390821">
                <a:tc>
                  <a:txBody>
                    <a:bodyPr/>
                    <a:lstStyle/>
                    <a:p>
                      <a:r>
                        <a:rPr lang="en-US" sz="1400" b="1" dirty="0">
                          <a:latin typeface="Calibri" pitchFamily="34" charset="0"/>
                        </a:rPr>
                        <a:t>CMRD – </a:t>
                      </a:r>
                      <a:r>
                        <a:rPr lang="en-US" sz="1400" b="0" dirty="0">
                          <a:latin typeface="Calibri" pitchFamily="34" charset="0"/>
                        </a:rPr>
                        <a:t>failure to comply with reasonable directive</a:t>
                      </a:r>
                    </a:p>
                  </a:txBody>
                  <a:tcPr/>
                </a:tc>
                <a:extLst>
                  <a:ext uri="{0D108BD9-81ED-4DB2-BD59-A6C34878D82A}">
                    <a16:rowId xmlns:a16="http://schemas.microsoft.com/office/drawing/2014/main" val="10007"/>
                  </a:ext>
                </a:extLst>
              </a:tr>
              <a:tr h="390821">
                <a:tc>
                  <a:txBody>
                    <a:bodyPr/>
                    <a:lstStyle/>
                    <a:p>
                      <a:r>
                        <a:rPr lang="en-US" sz="1400" b="1" dirty="0">
                          <a:latin typeface="Calibri" pitchFamily="34" charset="0"/>
                        </a:rPr>
                        <a:t>CMDP – </a:t>
                      </a:r>
                      <a:r>
                        <a:rPr lang="en-US" sz="1400" b="0" dirty="0">
                          <a:latin typeface="Calibri" pitchFamily="34" charset="0"/>
                        </a:rPr>
                        <a:t>destruction of property</a:t>
                      </a:r>
                    </a:p>
                  </a:txBody>
                  <a:tcPr/>
                </a:tc>
                <a:extLst>
                  <a:ext uri="{0D108BD9-81ED-4DB2-BD59-A6C34878D82A}">
                    <a16:rowId xmlns:a16="http://schemas.microsoft.com/office/drawing/2014/main" val="10008"/>
                  </a:ext>
                </a:extLst>
              </a:tr>
            </a:tbl>
          </a:graphicData>
        </a:graphic>
      </p:graphicFrame>
      <p:graphicFrame>
        <p:nvGraphicFramePr>
          <p:cNvPr id="11" name="Content Placeholder 10"/>
          <p:cNvGraphicFramePr>
            <a:graphicFrameLocks noGrp="1"/>
          </p:cNvGraphicFramePr>
          <p:nvPr>
            <p:ph sz="quarter" idx="4"/>
            <p:extLst>
              <p:ext uri="{D42A27DB-BD31-4B8C-83A1-F6EECF244321}">
                <p14:modId xmlns:p14="http://schemas.microsoft.com/office/powerpoint/2010/main" val="350283391"/>
              </p:ext>
            </p:extLst>
          </p:nvPr>
        </p:nvGraphicFramePr>
        <p:xfrm>
          <a:off x="4645025" y="1885706"/>
          <a:ext cx="4041775" cy="3517388"/>
        </p:xfrm>
        <a:graphic>
          <a:graphicData uri="http://schemas.openxmlformats.org/drawingml/2006/table">
            <a:tbl>
              <a:tblPr firstRow="1" bandRow="1">
                <a:tableStyleId>{5C22544A-7EE6-4342-B048-85BDC9FD1C3A}</a:tableStyleId>
              </a:tblPr>
              <a:tblGrid>
                <a:gridCol w="4041775">
                  <a:extLst>
                    <a:ext uri="{9D8B030D-6E8A-4147-A177-3AD203B41FA5}">
                      <a16:colId xmlns:a16="http://schemas.microsoft.com/office/drawing/2014/main" val="20000"/>
                    </a:ext>
                  </a:extLst>
                </a:gridCol>
              </a:tblGrid>
              <a:tr h="336988">
                <a:tc>
                  <a:txBody>
                    <a:bodyPr/>
                    <a:lstStyle/>
                    <a:p>
                      <a:r>
                        <a:rPr lang="en-US" sz="1800" dirty="0">
                          <a:latin typeface="Calibri" pitchFamily="34" charset="0"/>
                        </a:rPr>
                        <a:t>PEIMS Reason Codes</a:t>
                      </a:r>
                      <a:endParaRPr lang="en-US" sz="1800" i="0" dirty="0">
                        <a:latin typeface="Calibri" pitchFamily="34" charset="0"/>
                      </a:endParaRPr>
                    </a:p>
                  </a:txBody>
                  <a:tcPr/>
                </a:tc>
                <a:extLst>
                  <a:ext uri="{0D108BD9-81ED-4DB2-BD59-A6C34878D82A}">
                    <a16:rowId xmlns:a16="http://schemas.microsoft.com/office/drawing/2014/main" val="10000"/>
                  </a:ext>
                </a:extLst>
              </a:tr>
              <a:tr h="3078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alibri" pitchFamily="34" charset="0"/>
                        </a:rPr>
                        <a:t>02 </a:t>
                      </a:r>
                      <a:r>
                        <a:rPr lang="en-US" sz="1400" dirty="0">
                          <a:latin typeface="Calibri" pitchFamily="34" charset="0"/>
                        </a:rPr>
                        <a:t>– Conduct</a:t>
                      </a:r>
                      <a:r>
                        <a:rPr lang="en-US" sz="1400" baseline="0" dirty="0">
                          <a:latin typeface="Calibri" pitchFamily="34" charset="0"/>
                        </a:rPr>
                        <a:t> punishable as a felony</a:t>
                      </a:r>
                      <a:endParaRPr lang="en-US" sz="1400" dirty="0">
                        <a:latin typeface="Calibri" pitchFamily="34" charset="0"/>
                      </a:endParaRPr>
                    </a:p>
                  </a:txBody>
                  <a:tcPr/>
                </a:tc>
                <a:extLst>
                  <a:ext uri="{0D108BD9-81ED-4DB2-BD59-A6C34878D82A}">
                    <a16:rowId xmlns:a16="http://schemas.microsoft.com/office/drawing/2014/main" val="10001"/>
                  </a:ext>
                </a:extLst>
              </a:tr>
              <a:tr h="4773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latin typeface="Calibri" pitchFamily="34" charset="0"/>
                        </a:rPr>
                        <a:t>*</a:t>
                      </a:r>
                      <a:r>
                        <a:rPr lang="en-US" sz="1400" b="1" dirty="0">
                          <a:latin typeface="Calibri" pitchFamily="34" charset="0"/>
                        </a:rPr>
                        <a:t>04</a:t>
                      </a:r>
                      <a:r>
                        <a:rPr lang="en-US" sz="1400" dirty="0">
                          <a:latin typeface="Calibri" pitchFamily="34" charset="0"/>
                        </a:rPr>
                        <a:t> – Possessed,</a:t>
                      </a:r>
                      <a:r>
                        <a:rPr lang="en-US" sz="1400" baseline="0" dirty="0">
                          <a:latin typeface="Calibri" pitchFamily="34" charset="0"/>
                        </a:rPr>
                        <a:t> sold, used, or was under the influence of marihuana or other controlled substance</a:t>
                      </a:r>
                      <a:endParaRPr lang="en-US" sz="1400" dirty="0">
                        <a:latin typeface="Calibri" pitchFamily="34" charset="0"/>
                      </a:endParaRPr>
                    </a:p>
                  </a:txBody>
                  <a:tcPr/>
                </a:tc>
                <a:extLst>
                  <a:ext uri="{0D108BD9-81ED-4DB2-BD59-A6C34878D82A}">
                    <a16:rowId xmlns:a16="http://schemas.microsoft.com/office/drawing/2014/main" val="10002"/>
                  </a:ext>
                </a:extLst>
              </a:tr>
              <a:tr h="4773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latin typeface="Calibri" pitchFamily="34" charset="0"/>
                        </a:rPr>
                        <a:t>*</a:t>
                      </a:r>
                      <a:r>
                        <a:rPr lang="en-US" sz="1400" b="1" dirty="0">
                          <a:latin typeface="Calibri" pitchFamily="34" charset="0"/>
                        </a:rPr>
                        <a:t>05</a:t>
                      </a:r>
                      <a:r>
                        <a:rPr lang="en-US" sz="1400" dirty="0">
                          <a:latin typeface="Calibri" pitchFamily="34" charset="0"/>
                        </a:rPr>
                        <a:t> – Possessed,</a:t>
                      </a:r>
                      <a:r>
                        <a:rPr lang="en-US" sz="1400" baseline="0" dirty="0">
                          <a:latin typeface="Calibri" pitchFamily="34" charset="0"/>
                        </a:rPr>
                        <a:t> sold, used, or was under the influence of an alcoholic beverage</a:t>
                      </a:r>
                      <a:endParaRPr lang="en-US" sz="1400" dirty="0">
                        <a:latin typeface="Calibri" pitchFamily="34" charset="0"/>
                      </a:endParaRPr>
                    </a:p>
                  </a:txBody>
                  <a:tcPr/>
                </a:tc>
                <a:extLst>
                  <a:ext uri="{0D108BD9-81ED-4DB2-BD59-A6C34878D82A}">
                    <a16:rowId xmlns:a16="http://schemas.microsoft.com/office/drawing/2014/main" val="10003"/>
                  </a:ext>
                </a:extLst>
              </a:tr>
              <a:tr h="3078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alibri" pitchFamily="34" charset="0"/>
                        </a:rPr>
                        <a:t>11</a:t>
                      </a:r>
                      <a:r>
                        <a:rPr lang="en-US" sz="1400" dirty="0">
                          <a:latin typeface="Calibri" pitchFamily="34" charset="0"/>
                        </a:rPr>
                        <a:t> – Used</a:t>
                      </a:r>
                      <a:r>
                        <a:rPr lang="en-US" sz="1400" baseline="0" dirty="0">
                          <a:latin typeface="Calibri" pitchFamily="34" charset="0"/>
                        </a:rPr>
                        <a:t>, exhibited, or possessed a firearm</a:t>
                      </a:r>
                      <a:endParaRPr lang="en-US" sz="1400" dirty="0">
                        <a:latin typeface="Calibri" pitchFamily="34" charset="0"/>
                      </a:endParaRPr>
                    </a:p>
                  </a:txBody>
                  <a:tcPr/>
                </a:tc>
                <a:extLst>
                  <a:ext uri="{0D108BD9-81ED-4DB2-BD59-A6C34878D82A}">
                    <a16:rowId xmlns:a16="http://schemas.microsoft.com/office/drawing/2014/main" val="10004"/>
                  </a:ext>
                </a:extLst>
              </a:tr>
              <a:tr h="3078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F0000"/>
                          </a:solidFill>
                          <a:latin typeface="Calibri" pitchFamily="34" charset="0"/>
                        </a:rPr>
                        <a:t>*</a:t>
                      </a:r>
                      <a:r>
                        <a:rPr lang="en-US" sz="1400" b="1" dirty="0">
                          <a:latin typeface="Calibri" pitchFamily="34" charset="0"/>
                        </a:rPr>
                        <a:t>21 </a:t>
                      </a:r>
                      <a:r>
                        <a:rPr lang="en-US" sz="1400" dirty="0">
                          <a:latin typeface="Calibri" pitchFamily="34" charset="0"/>
                        </a:rPr>
                        <a:t>– Violation</a:t>
                      </a:r>
                      <a:r>
                        <a:rPr lang="en-US" sz="1400" baseline="0" dirty="0">
                          <a:latin typeface="Calibri" pitchFamily="34" charset="0"/>
                        </a:rPr>
                        <a:t> of student code of conduct</a:t>
                      </a:r>
                      <a:endParaRPr lang="en-US" sz="1400" dirty="0">
                        <a:latin typeface="Calibri" pitchFamily="34" charset="0"/>
                      </a:endParaRPr>
                    </a:p>
                  </a:txBody>
                  <a:tcPr/>
                </a:tc>
                <a:extLst>
                  <a:ext uri="{0D108BD9-81ED-4DB2-BD59-A6C34878D82A}">
                    <a16:rowId xmlns:a16="http://schemas.microsoft.com/office/drawing/2014/main" val="10005"/>
                  </a:ext>
                </a:extLst>
              </a:tr>
              <a:tr h="307847">
                <a:tc>
                  <a:txBody>
                    <a:bodyPr/>
                    <a:lstStyle/>
                    <a:p>
                      <a:r>
                        <a:rPr lang="en-US" sz="1400" b="1" dirty="0">
                          <a:latin typeface="Calibri" pitchFamily="34" charset="0"/>
                        </a:rPr>
                        <a:t>26 </a:t>
                      </a:r>
                      <a:r>
                        <a:rPr lang="en-US" sz="1400" dirty="0">
                          <a:latin typeface="Calibri" pitchFamily="34" charset="0"/>
                        </a:rPr>
                        <a:t>– Terroristic threat</a:t>
                      </a:r>
                    </a:p>
                  </a:txBody>
                  <a:tcPr/>
                </a:tc>
                <a:extLst>
                  <a:ext uri="{0D108BD9-81ED-4DB2-BD59-A6C34878D82A}">
                    <a16:rowId xmlns:a16="http://schemas.microsoft.com/office/drawing/2014/main" val="10006"/>
                  </a:ext>
                </a:extLst>
              </a:tr>
              <a:tr h="477399">
                <a:tc>
                  <a:txBody>
                    <a:bodyPr/>
                    <a:lstStyle/>
                    <a:p>
                      <a:r>
                        <a:rPr lang="en-US" sz="1400" b="1" dirty="0">
                          <a:latin typeface="Calibri" pitchFamily="34" charset="0"/>
                        </a:rPr>
                        <a:t>41</a:t>
                      </a:r>
                      <a:r>
                        <a:rPr lang="en-US" sz="1400" dirty="0">
                          <a:latin typeface="Calibri" pitchFamily="34" charset="0"/>
                        </a:rPr>
                        <a:t> – Fighting/Mutual</a:t>
                      </a:r>
                      <a:r>
                        <a:rPr lang="en-US" sz="1400" baseline="0" dirty="0">
                          <a:latin typeface="Calibri" pitchFamily="34" charset="0"/>
                        </a:rPr>
                        <a:t> Combat (Must involve 2 or more students from the same campus)</a:t>
                      </a:r>
                      <a:endParaRPr lang="en-US" sz="1400" dirty="0">
                        <a:latin typeface="Calibri" pitchFamily="34" charset="0"/>
                      </a:endParaRPr>
                    </a:p>
                  </a:txBody>
                  <a:tcPr/>
                </a:tc>
                <a:extLst>
                  <a:ext uri="{0D108BD9-81ED-4DB2-BD59-A6C34878D82A}">
                    <a16:rowId xmlns:a16="http://schemas.microsoft.com/office/drawing/2014/main" val="10007"/>
                  </a:ext>
                </a:extLst>
              </a:tr>
              <a:tr h="336988">
                <a:tc>
                  <a:txBody>
                    <a:bodyPr/>
                    <a:lstStyle/>
                    <a:p>
                      <a:endParaRPr lang="en-US" dirty="0"/>
                    </a:p>
                  </a:txBody>
                  <a:tcP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2"/>
          </p:nvPr>
        </p:nvSpPr>
        <p:spPr/>
        <p:txBody>
          <a:bodyPr/>
          <a:lstStyle/>
          <a:p>
            <a:fld id="{FD52C1F8-3BA5-F24E-8618-E52498D87186}" type="slidenum">
              <a:rPr lang="en-US" smtClean="0"/>
              <a:t>33</a:t>
            </a:fld>
            <a:endParaRPr lang="en-US" dirty="0"/>
          </a:p>
        </p:txBody>
      </p:sp>
      <p:sp>
        <p:nvSpPr>
          <p:cNvPr id="12" name="TextBox 11"/>
          <p:cNvSpPr txBox="1"/>
          <p:nvPr/>
        </p:nvSpPr>
        <p:spPr>
          <a:xfrm>
            <a:off x="457200" y="5736384"/>
            <a:ext cx="7723801" cy="387798"/>
          </a:xfrm>
          <a:prstGeom prst="rect">
            <a:avLst/>
          </a:prstGeom>
          <a:noFill/>
        </p:spPr>
        <p:txBody>
          <a:bodyPr wrap="square" rtlCol="0">
            <a:spAutoFit/>
          </a:bodyPr>
          <a:lstStyle/>
          <a:p>
            <a:pPr>
              <a:lnSpc>
                <a:spcPct val="80000"/>
              </a:lnSpc>
              <a:spcBef>
                <a:spcPts val="600"/>
              </a:spcBef>
              <a:spcAft>
                <a:spcPts val="1200"/>
              </a:spcAft>
              <a:buClr>
                <a:schemeClr val="accent1"/>
              </a:buClr>
              <a:buSzPct val="70000"/>
              <a:defRPr/>
            </a:pPr>
            <a:r>
              <a:rPr lang="en-US" sz="1200" b="1" dirty="0">
                <a:latin typeface="Calibri" panose="020F0502020204030204" pitchFamily="34" charset="0"/>
              </a:rPr>
              <a:t>The Offenses-Consequences Charts have a complete list of disciplinary codes. </a:t>
            </a:r>
            <a:r>
              <a:rPr lang="en-US" sz="1200" b="1" dirty="0">
                <a:solidFill>
                  <a:srgbClr val="FF0000"/>
                </a:solidFill>
                <a:latin typeface="Calibri" pitchFamily="34" charset="0"/>
              </a:rPr>
              <a:t>*Review the Student Discipline Reason/Event Code 21 and 04, 05 – Discipline Behaviors/Violations chart for the expanded list of codes.</a:t>
            </a:r>
            <a:endParaRPr lang="en-US" sz="1200" b="1" dirty="0">
              <a:latin typeface="Calibri" panose="020F0502020204030204" pitchFamily="34" charset="0"/>
            </a:endParaRPr>
          </a:p>
        </p:txBody>
      </p:sp>
    </p:spTree>
    <p:extLst>
      <p:ext uri="{BB962C8B-B14F-4D97-AF65-F5344CB8AC3E}">
        <p14:creationId xmlns:p14="http://schemas.microsoft.com/office/powerpoint/2010/main" val="2658069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C1DB5-D25A-46AB-923F-37187E82AE94}"/>
              </a:ext>
            </a:extLst>
          </p:cNvPr>
          <p:cNvSpPr>
            <a:spLocks noGrp="1"/>
          </p:cNvSpPr>
          <p:nvPr>
            <p:ph type="title"/>
          </p:nvPr>
        </p:nvSpPr>
        <p:spPr/>
        <p:txBody>
          <a:bodyPr/>
          <a:lstStyle/>
          <a:p>
            <a:pPr algn="ctr"/>
            <a:r>
              <a:rPr lang="en-US" sz="3200" b="1" dirty="0">
                <a:solidFill>
                  <a:srgbClr val="0070C0"/>
                </a:solidFill>
              </a:rPr>
              <a:t>Disciplinary Action </a:t>
            </a:r>
            <a:r>
              <a:rPr lang="en-US" sz="3600" b="1" dirty="0">
                <a:solidFill>
                  <a:srgbClr val="0070C0"/>
                </a:solidFill>
              </a:rPr>
              <a:t>Codes</a:t>
            </a:r>
            <a:endParaRPr lang="en-US" dirty="0"/>
          </a:p>
        </p:txBody>
      </p:sp>
      <p:sp>
        <p:nvSpPr>
          <p:cNvPr id="7" name="Slide Number Placeholder 6">
            <a:extLst>
              <a:ext uri="{FF2B5EF4-FFF2-40B4-BE49-F238E27FC236}">
                <a16:creationId xmlns:a16="http://schemas.microsoft.com/office/drawing/2014/main" id="{87BB9D26-679D-44C7-BDC6-9B9F19F7B15D}"/>
              </a:ext>
            </a:extLst>
          </p:cNvPr>
          <p:cNvSpPr>
            <a:spLocks noGrp="1"/>
          </p:cNvSpPr>
          <p:nvPr>
            <p:ph type="sldNum" sz="quarter" idx="12"/>
          </p:nvPr>
        </p:nvSpPr>
        <p:spPr/>
        <p:txBody>
          <a:bodyPr/>
          <a:lstStyle/>
          <a:p>
            <a:fld id="{FD52C1F8-3BA5-F24E-8618-E52498D87186}" type="slidenum">
              <a:rPr lang="en-US" smtClean="0"/>
              <a:t>34</a:t>
            </a:fld>
            <a:endParaRPr lang="en-US" dirty="0"/>
          </a:p>
        </p:txBody>
      </p:sp>
      <p:graphicFrame>
        <p:nvGraphicFramePr>
          <p:cNvPr id="20" name="Content Placeholder 19">
            <a:extLst>
              <a:ext uri="{FF2B5EF4-FFF2-40B4-BE49-F238E27FC236}">
                <a16:creationId xmlns:a16="http://schemas.microsoft.com/office/drawing/2014/main" id="{FBCB132B-E92C-4955-A2DB-ACC74ADF0BFE}"/>
              </a:ext>
            </a:extLst>
          </p:cNvPr>
          <p:cNvGraphicFramePr>
            <a:graphicFrameLocks noGrp="1"/>
          </p:cNvGraphicFramePr>
          <p:nvPr>
            <p:ph sz="half" idx="2"/>
            <p:extLst>
              <p:ext uri="{D42A27DB-BD31-4B8C-83A1-F6EECF244321}">
                <p14:modId xmlns:p14="http://schemas.microsoft.com/office/powerpoint/2010/main" val="631749019"/>
              </p:ext>
            </p:extLst>
          </p:nvPr>
        </p:nvGraphicFramePr>
        <p:xfrm>
          <a:off x="506027" y="1731816"/>
          <a:ext cx="4038264" cy="4270888"/>
        </p:xfrm>
        <a:graphic>
          <a:graphicData uri="http://schemas.openxmlformats.org/drawingml/2006/table">
            <a:tbl>
              <a:tblPr firstRow="1" bandRow="1">
                <a:tableStyleId>{5C22544A-7EE6-4342-B048-85BDC9FD1C3A}</a:tableStyleId>
              </a:tblPr>
              <a:tblGrid>
                <a:gridCol w="4038264">
                  <a:extLst>
                    <a:ext uri="{9D8B030D-6E8A-4147-A177-3AD203B41FA5}">
                      <a16:colId xmlns:a16="http://schemas.microsoft.com/office/drawing/2014/main" val="411168404"/>
                    </a:ext>
                  </a:extLst>
                </a:gridCol>
              </a:tblGrid>
              <a:tr h="533861">
                <a:tc>
                  <a:txBody>
                    <a:bodyPr/>
                    <a:lstStyle/>
                    <a:p>
                      <a:r>
                        <a:rPr lang="en-US" dirty="0"/>
                        <a:t>LOCAL ACTION CODES</a:t>
                      </a:r>
                    </a:p>
                  </a:txBody>
                  <a:tcPr/>
                </a:tc>
                <a:extLst>
                  <a:ext uri="{0D108BD9-81ED-4DB2-BD59-A6C34878D82A}">
                    <a16:rowId xmlns:a16="http://schemas.microsoft.com/office/drawing/2014/main" val="2642216301"/>
                  </a:ext>
                </a:extLst>
              </a:tr>
              <a:tr h="533861">
                <a:tc>
                  <a:txBody>
                    <a:bodyPr/>
                    <a:lstStyle/>
                    <a:p>
                      <a:r>
                        <a:rPr lang="en-US" b="1" dirty="0"/>
                        <a:t>ASCO</a:t>
                      </a:r>
                      <a:r>
                        <a:rPr lang="en-US" dirty="0"/>
                        <a:t> – Adm Stu or Parent Conf</a:t>
                      </a:r>
                    </a:p>
                  </a:txBody>
                  <a:tcPr/>
                </a:tc>
                <a:extLst>
                  <a:ext uri="{0D108BD9-81ED-4DB2-BD59-A6C34878D82A}">
                    <a16:rowId xmlns:a16="http://schemas.microsoft.com/office/drawing/2014/main" val="3227612017"/>
                  </a:ext>
                </a:extLst>
              </a:tr>
              <a:tr h="533861">
                <a:tc>
                  <a:txBody>
                    <a:bodyPr/>
                    <a:lstStyle/>
                    <a:p>
                      <a:r>
                        <a:rPr lang="en-US" b="1" dirty="0"/>
                        <a:t>ASPC</a:t>
                      </a:r>
                      <a:r>
                        <a:rPr lang="en-US" dirty="0"/>
                        <a:t> – Adm/Stu/Parent Conf</a:t>
                      </a:r>
                    </a:p>
                  </a:txBody>
                  <a:tcPr/>
                </a:tc>
                <a:extLst>
                  <a:ext uri="{0D108BD9-81ED-4DB2-BD59-A6C34878D82A}">
                    <a16:rowId xmlns:a16="http://schemas.microsoft.com/office/drawing/2014/main" val="1816185149"/>
                  </a:ext>
                </a:extLst>
              </a:tr>
              <a:tr h="533861">
                <a:tc>
                  <a:txBody>
                    <a:bodyPr/>
                    <a:lstStyle/>
                    <a:p>
                      <a:r>
                        <a:rPr lang="en-US" b="1" dirty="0"/>
                        <a:t>BUSP</a:t>
                      </a:r>
                      <a:r>
                        <a:rPr lang="en-US" dirty="0"/>
                        <a:t> – Removal of Bus Privilege</a:t>
                      </a:r>
                    </a:p>
                  </a:txBody>
                  <a:tcPr/>
                </a:tc>
                <a:extLst>
                  <a:ext uri="{0D108BD9-81ED-4DB2-BD59-A6C34878D82A}">
                    <a16:rowId xmlns:a16="http://schemas.microsoft.com/office/drawing/2014/main" val="2209461439"/>
                  </a:ext>
                </a:extLst>
              </a:tr>
              <a:tr h="533861">
                <a:tc>
                  <a:txBody>
                    <a:bodyPr/>
                    <a:lstStyle/>
                    <a:p>
                      <a:r>
                        <a:rPr lang="en-US" b="1" dirty="0"/>
                        <a:t>CALL</a:t>
                      </a:r>
                      <a:r>
                        <a:rPr lang="en-US" dirty="0"/>
                        <a:t> – Parent Contact by phone</a:t>
                      </a:r>
                    </a:p>
                  </a:txBody>
                  <a:tcPr/>
                </a:tc>
                <a:extLst>
                  <a:ext uri="{0D108BD9-81ED-4DB2-BD59-A6C34878D82A}">
                    <a16:rowId xmlns:a16="http://schemas.microsoft.com/office/drawing/2014/main" val="2441815277"/>
                  </a:ext>
                </a:extLst>
              </a:tr>
              <a:tr h="533861">
                <a:tc>
                  <a:txBody>
                    <a:bodyPr/>
                    <a:lstStyle/>
                    <a:p>
                      <a:r>
                        <a:rPr lang="en-US" b="1" dirty="0"/>
                        <a:t>DENT</a:t>
                      </a:r>
                      <a:r>
                        <a:rPr lang="en-US" dirty="0"/>
                        <a:t> – Detention</a:t>
                      </a:r>
                    </a:p>
                  </a:txBody>
                  <a:tcPr/>
                </a:tc>
                <a:extLst>
                  <a:ext uri="{0D108BD9-81ED-4DB2-BD59-A6C34878D82A}">
                    <a16:rowId xmlns:a16="http://schemas.microsoft.com/office/drawing/2014/main" val="138019753"/>
                  </a:ext>
                </a:extLst>
              </a:tr>
              <a:tr h="533861">
                <a:tc>
                  <a:txBody>
                    <a:bodyPr/>
                    <a:lstStyle/>
                    <a:p>
                      <a:r>
                        <a:rPr lang="en-US" b="1" dirty="0"/>
                        <a:t>PCON</a:t>
                      </a:r>
                      <a:r>
                        <a:rPr lang="en-US" dirty="0"/>
                        <a:t> –Parent/Guardian Contact</a:t>
                      </a:r>
                    </a:p>
                  </a:txBody>
                  <a:tcPr/>
                </a:tc>
                <a:extLst>
                  <a:ext uri="{0D108BD9-81ED-4DB2-BD59-A6C34878D82A}">
                    <a16:rowId xmlns:a16="http://schemas.microsoft.com/office/drawing/2014/main" val="1173207908"/>
                  </a:ext>
                </a:extLst>
              </a:tr>
              <a:tr h="533861">
                <a:tc>
                  <a:txBody>
                    <a:bodyPr/>
                    <a:lstStyle/>
                    <a:p>
                      <a:r>
                        <a:rPr lang="en-US" b="1" dirty="0"/>
                        <a:t>EXCL</a:t>
                      </a:r>
                      <a:r>
                        <a:rPr lang="en-US" dirty="0"/>
                        <a:t> –Excl from exc activities</a:t>
                      </a:r>
                    </a:p>
                  </a:txBody>
                  <a:tcPr/>
                </a:tc>
                <a:extLst>
                  <a:ext uri="{0D108BD9-81ED-4DB2-BD59-A6C34878D82A}">
                    <a16:rowId xmlns:a16="http://schemas.microsoft.com/office/drawing/2014/main" val="3810463252"/>
                  </a:ext>
                </a:extLst>
              </a:tr>
            </a:tbl>
          </a:graphicData>
        </a:graphic>
      </p:graphicFrame>
      <p:graphicFrame>
        <p:nvGraphicFramePr>
          <p:cNvPr id="21" name="Content Placeholder 20">
            <a:extLst>
              <a:ext uri="{FF2B5EF4-FFF2-40B4-BE49-F238E27FC236}">
                <a16:creationId xmlns:a16="http://schemas.microsoft.com/office/drawing/2014/main" id="{B55490C4-5EFD-48A3-BD2F-20E1DD045999}"/>
              </a:ext>
            </a:extLst>
          </p:cNvPr>
          <p:cNvGraphicFramePr>
            <a:graphicFrameLocks noGrp="1"/>
          </p:cNvGraphicFramePr>
          <p:nvPr>
            <p:ph sz="quarter" idx="4"/>
            <p:extLst>
              <p:ext uri="{D42A27DB-BD31-4B8C-83A1-F6EECF244321}">
                <p14:modId xmlns:p14="http://schemas.microsoft.com/office/powerpoint/2010/main" val="4184557758"/>
              </p:ext>
            </p:extLst>
          </p:nvPr>
        </p:nvGraphicFramePr>
        <p:xfrm>
          <a:off x="4645026" y="1731818"/>
          <a:ext cx="4161518" cy="4270886"/>
        </p:xfrm>
        <a:graphic>
          <a:graphicData uri="http://schemas.openxmlformats.org/drawingml/2006/table">
            <a:tbl>
              <a:tblPr firstRow="1" bandRow="1">
                <a:tableStyleId>{5C22544A-7EE6-4342-B048-85BDC9FD1C3A}</a:tableStyleId>
              </a:tblPr>
              <a:tblGrid>
                <a:gridCol w="4161518">
                  <a:extLst>
                    <a:ext uri="{9D8B030D-6E8A-4147-A177-3AD203B41FA5}">
                      <a16:colId xmlns:a16="http://schemas.microsoft.com/office/drawing/2014/main" val="1948352074"/>
                    </a:ext>
                  </a:extLst>
                </a:gridCol>
              </a:tblGrid>
              <a:tr h="325273">
                <a:tc>
                  <a:txBody>
                    <a:bodyPr/>
                    <a:lstStyle/>
                    <a:p>
                      <a:r>
                        <a:rPr lang="en-US" dirty="0"/>
                        <a:t>PEIMS ACTION CODES</a:t>
                      </a:r>
                    </a:p>
                  </a:txBody>
                  <a:tcPr/>
                </a:tc>
                <a:extLst>
                  <a:ext uri="{0D108BD9-81ED-4DB2-BD59-A6C34878D82A}">
                    <a16:rowId xmlns:a16="http://schemas.microsoft.com/office/drawing/2014/main" val="1890721653"/>
                  </a:ext>
                </a:extLst>
              </a:tr>
              <a:tr h="325273">
                <a:tc>
                  <a:txBody>
                    <a:bodyPr/>
                    <a:lstStyle/>
                    <a:p>
                      <a:r>
                        <a:rPr lang="en-US" b="1" dirty="0"/>
                        <a:t>05</a:t>
                      </a:r>
                      <a:r>
                        <a:rPr lang="en-US" dirty="0"/>
                        <a:t> – SUSP Out of School Suspension</a:t>
                      </a:r>
                    </a:p>
                  </a:txBody>
                  <a:tcPr/>
                </a:tc>
                <a:extLst>
                  <a:ext uri="{0D108BD9-81ED-4DB2-BD59-A6C34878D82A}">
                    <a16:rowId xmlns:a16="http://schemas.microsoft.com/office/drawing/2014/main" val="2695402358"/>
                  </a:ext>
                </a:extLst>
              </a:tr>
              <a:tr h="329170">
                <a:tc>
                  <a:txBody>
                    <a:bodyPr/>
                    <a:lstStyle/>
                    <a:p>
                      <a:pPr marL="0" marR="0">
                        <a:lnSpc>
                          <a:spcPct val="107000"/>
                        </a:lnSpc>
                        <a:spcBef>
                          <a:spcPts val="0"/>
                        </a:spcBef>
                        <a:spcAft>
                          <a:spcPts val="0"/>
                        </a:spcAft>
                      </a:pPr>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06</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STIS In School Susp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332065376"/>
                  </a:ext>
                </a:extLst>
              </a:tr>
              <a:tr h="329170">
                <a:tc>
                  <a:txBody>
                    <a:bodyPr/>
                    <a:lstStyle/>
                    <a:p>
                      <a:pPr marL="0" marR="0">
                        <a:lnSpc>
                          <a:spcPct val="107000"/>
                        </a:lnSpc>
                        <a:spcBef>
                          <a:spcPts val="0"/>
                        </a:spcBef>
                        <a:spcAft>
                          <a:spcPts val="0"/>
                        </a:spcAft>
                      </a:pPr>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07</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ALTR  Placement in DAEP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893426952"/>
                  </a:ext>
                </a:extLst>
              </a:tr>
              <a:tr h="329170">
                <a:tc>
                  <a:txBody>
                    <a:bodyPr/>
                    <a:lstStyle/>
                    <a:p>
                      <a:pPr marL="0" marR="0">
                        <a:lnSpc>
                          <a:spcPct val="107000"/>
                        </a:lnSpc>
                        <a:spcBef>
                          <a:spcPts val="0"/>
                        </a:spcBef>
                        <a:spcAft>
                          <a:spcPts val="0"/>
                        </a:spcAft>
                      </a:pPr>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02</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EJJA Expulsion to JJAEP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270721750"/>
                  </a:ext>
                </a:extLst>
              </a:tr>
              <a:tr h="590178">
                <a:tc>
                  <a:txBody>
                    <a:bodyPr/>
                    <a:lstStyle/>
                    <a:p>
                      <a:pPr marL="0" marR="0">
                        <a:lnSpc>
                          <a:spcPct val="107000"/>
                        </a:lnSpc>
                        <a:spcBef>
                          <a:spcPts val="0"/>
                        </a:spcBef>
                        <a:spcAft>
                          <a:spcPts val="0"/>
                        </a:spcAft>
                      </a:pPr>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08</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COAE Cont. of DAEP Placement from another school district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719384411"/>
                  </a:ext>
                </a:extLst>
              </a:tr>
              <a:tr h="590178">
                <a:tc>
                  <a:txBody>
                    <a:bodyPr/>
                    <a:lstStyle/>
                    <a:p>
                      <a:pPr marL="0" marR="0">
                        <a:lnSpc>
                          <a:spcPct val="107000"/>
                        </a:lnSpc>
                        <a:spcBef>
                          <a:spcPts val="0"/>
                        </a:spcBef>
                        <a:spcAft>
                          <a:spcPts val="0"/>
                        </a:spcAft>
                      </a:pPr>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15</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COEO Continuation of another school district’s JJAEP Placement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70957173"/>
                  </a:ext>
                </a:extLst>
              </a:tr>
              <a:tr h="329170">
                <a:tc>
                  <a:txBody>
                    <a:bodyPr/>
                    <a:lstStyle/>
                    <a:p>
                      <a:pPr marL="0" marR="0">
                        <a:lnSpc>
                          <a:spcPct val="107000"/>
                        </a:lnSpc>
                        <a:spcBef>
                          <a:spcPts val="0"/>
                        </a:spcBef>
                        <a:spcAft>
                          <a:spcPts val="0"/>
                        </a:spcAft>
                      </a:pPr>
                      <a:r>
                        <a:rPr lang="en-US" sz="1800" b="1"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06</a:t>
                      </a:r>
                      <a:r>
                        <a:rPr lang="en-US" sz="18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STIS In School Susp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865668822"/>
                  </a:ext>
                </a:extLst>
              </a:tr>
              <a:tr h="325273">
                <a:tc>
                  <a:txBody>
                    <a:bodyPr/>
                    <a:lstStyle/>
                    <a:p>
                      <a:endParaRPr lang="en-US" dirty="0"/>
                    </a:p>
                  </a:txBody>
                  <a:tcPr/>
                </a:tc>
                <a:extLst>
                  <a:ext uri="{0D108BD9-81ED-4DB2-BD59-A6C34878D82A}">
                    <a16:rowId xmlns:a16="http://schemas.microsoft.com/office/drawing/2014/main" val="3725320440"/>
                  </a:ext>
                </a:extLst>
              </a:tr>
              <a:tr h="325273">
                <a:tc>
                  <a:txBody>
                    <a:bodyPr/>
                    <a:lstStyle/>
                    <a:p>
                      <a:endParaRPr lang="en-US" dirty="0"/>
                    </a:p>
                  </a:txBody>
                  <a:tcPr/>
                </a:tc>
                <a:extLst>
                  <a:ext uri="{0D108BD9-81ED-4DB2-BD59-A6C34878D82A}">
                    <a16:rowId xmlns:a16="http://schemas.microsoft.com/office/drawing/2014/main" val="3868375458"/>
                  </a:ext>
                </a:extLst>
              </a:tr>
            </a:tbl>
          </a:graphicData>
        </a:graphic>
      </p:graphicFrame>
    </p:spTree>
    <p:extLst>
      <p:ext uri="{BB962C8B-B14F-4D97-AF65-F5344CB8AC3E}">
        <p14:creationId xmlns:p14="http://schemas.microsoft.com/office/powerpoint/2010/main" val="1754917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br>
              <a:rPr lang="en-US" sz="2400" b="1" dirty="0">
                <a:solidFill>
                  <a:srgbClr val="14376E"/>
                </a:solidFill>
              </a:rPr>
            </a:br>
            <a:r>
              <a:rPr lang="en-US" sz="2400" b="1" dirty="0">
                <a:solidFill>
                  <a:srgbClr val="0070C0"/>
                </a:solidFill>
              </a:rPr>
              <a:t>Mandatory Removal to DAEP (07)</a:t>
            </a:r>
            <a:br>
              <a:rPr lang="en-US" sz="2400" b="1" dirty="0">
                <a:solidFill>
                  <a:srgbClr val="0070C0"/>
                </a:solidFill>
              </a:rPr>
            </a:br>
            <a:endParaRPr lang="en-US" sz="2400" dirty="0">
              <a:solidFill>
                <a:srgbClr val="0070C0"/>
              </a:solidFill>
            </a:endParaRPr>
          </a:p>
        </p:txBody>
      </p:sp>
      <p:sp>
        <p:nvSpPr>
          <p:cNvPr id="3" name="Content Placeholder 2"/>
          <p:cNvSpPr>
            <a:spLocks noGrp="1"/>
          </p:cNvSpPr>
          <p:nvPr>
            <p:ph idx="1"/>
          </p:nvPr>
        </p:nvSpPr>
        <p:spPr>
          <a:xfrm>
            <a:off x="457200" y="1600201"/>
            <a:ext cx="8229600" cy="4241306"/>
          </a:xfrm>
        </p:spPr>
        <p:txBody>
          <a:bodyPr>
            <a:normAutofit/>
          </a:bodyPr>
          <a:lstStyle/>
          <a:p>
            <a:pPr>
              <a:lnSpc>
                <a:spcPct val="90000"/>
              </a:lnSpc>
            </a:pPr>
            <a:r>
              <a:rPr lang="en-US" sz="1600" b="1" dirty="0">
                <a:solidFill>
                  <a:schemeClr val="tx1"/>
                </a:solidFill>
                <a:latin typeface="Calibri" pitchFamily="34" charset="0"/>
              </a:rPr>
              <a:t>02 – </a:t>
            </a:r>
            <a:r>
              <a:rPr lang="en-US" sz="1600" dirty="0">
                <a:solidFill>
                  <a:schemeClr val="tx1"/>
                </a:solidFill>
                <a:latin typeface="Calibri" pitchFamily="34" charset="0"/>
              </a:rPr>
              <a:t>Felony (school related)</a:t>
            </a:r>
          </a:p>
          <a:p>
            <a:pPr>
              <a:lnSpc>
                <a:spcPct val="90000"/>
              </a:lnSpc>
            </a:pPr>
            <a:r>
              <a:rPr lang="en-US" sz="1600" b="1" dirty="0">
                <a:solidFill>
                  <a:srgbClr val="FF0000"/>
                </a:solidFill>
                <a:latin typeface="Calibri" pitchFamily="34" charset="0"/>
              </a:rPr>
              <a:t>*</a:t>
            </a:r>
            <a:r>
              <a:rPr lang="en-US" sz="1600" b="1" dirty="0">
                <a:solidFill>
                  <a:schemeClr val="tx1"/>
                </a:solidFill>
                <a:latin typeface="Calibri" pitchFamily="34" charset="0"/>
              </a:rPr>
              <a:t>04</a:t>
            </a:r>
            <a:r>
              <a:rPr lang="en-US" sz="1600" dirty="0">
                <a:solidFill>
                  <a:schemeClr val="tx1"/>
                </a:solidFill>
                <a:latin typeface="Calibri" pitchFamily="34" charset="0"/>
              </a:rPr>
              <a:t> – Possession, selling, or </a:t>
            </a:r>
            <a:r>
              <a:rPr lang="en-US" sz="1600" u="sng" dirty="0">
                <a:solidFill>
                  <a:schemeClr val="tx1"/>
                </a:solidFill>
                <a:latin typeface="Calibri" pitchFamily="34" charset="0"/>
              </a:rPr>
              <a:t>under the influence</a:t>
            </a:r>
            <a:r>
              <a:rPr lang="en-US" sz="1600" dirty="0">
                <a:solidFill>
                  <a:schemeClr val="tx1"/>
                </a:solidFill>
                <a:latin typeface="Calibri" pitchFamily="34" charset="0"/>
              </a:rPr>
              <a:t> of a controlled substance- </a:t>
            </a:r>
            <a:r>
              <a:rPr lang="en-US" sz="1600" b="1" dirty="0">
                <a:solidFill>
                  <a:schemeClr val="tx1"/>
                </a:solidFill>
                <a:latin typeface="Calibri" pitchFamily="34" charset="0"/>
              </a:rPr>
              <a:t>DAEP</a:t>
            </a:r>
            <a:r>
              <a:rPr lang="en-US" sz="1600" dirty="0">
                <a:solidFill>
                  <a:schemeClr val="tx1"/>
                </a:solidFill>
                <a:latin typeface="Calibri" pitchFamily="34" charset="0"/>
              </a:rPr>
              <a:t> or </a:t>
            </a:r>
            <a:r>
              <a:rPr lang="en-US" sz="1600" b="1" dirty="0">
                <a:solidFill>
                  <a:schemeClr val="tx1"/>
                </a:solidFill>
                <a:latin typeface="Calibri" pitchFamily="34" charset="0"/>
              </a:rPr>
              <a:t>JJAEP</a:t>
            </a:r>
            <a:endParaRPr lang="en-US" sz="1600" dirty="0">
              <a:solidFill>
                <a:schemeClr val="tx1"/>
              </a:solidFill>
              <a:latin typeface="Calibri" pitchFamily="34" charset="0"/>
            </a:endParaRPr>
          </a:p>
          <a:p>
            <a:pPr>
              <a:lnSpc>
                <a:spcPct val="90000"/>
              </a:lnSpc>
            </a:pPr>
            <a:r>
              <a:rPr lang="en-US" sz="1600" b="1" dirty="0">
                <a:solidFill>
                  <a:srgbClr val="FF0000"/>
                </a:solidFill>
                <a:latin typeface="Calibri" pitchFamily="34" charset="0"/>
              </a:rPr>
              <a:t>*</a:t>
            </a:r>
            <a:r>
              <a:rPr lang="en-US" sz="1600" b="1" dirty="0">
                <a:solidFill>
                  <a:schemeClr val="tx1"/>
                </a:solidFill>
                <a:latin typeface="Calibri" pitchFamily="34" charset="0"/>
              </a:rPr>
              <a:t>05</a:t>
            </a:r>
            <a:r>
              <a:rPr lang="en-US" sz="1600" dirty="0">
                <a:solidFill>
                  <a:schemeClr val="tx1"/>
                </a:solidFill>
                <a:latin typeface="Calibri" pitchFamily="34" charset="0"/>
              </a:rPr>
              <a:t> – Possession, selling, or </a:t>
            </a:r>
            <a:r>
              <a:rPr lang="en-US" sz="1600" u="sng" dirty="0">
                <a:solidFill>
                  <a:schemeClr val="tx1"/>
                </a:solidFill>
                <a:latin typeface="Calibri" pitchFamily="34" charset="0"/>
              </a:rPr>
              <a:t>under the influence</a:t>
            </a:r>
            <a:r>
              <a:rPr lang="en-US" sz="1600" dirty="0">
                <a:solidFill>
                  <a:schemeClr val="tx1"/>
                </a:solidFill>
                <a:latin typeface="Calibri" pitchFamily="34" charset="0"/>
              </a:rPr>
              <a:t> of alcohol - </a:t>
            </a:r>
            <a:r>
              <a:rPr lang="en-US" sz="1600" b="1" dirty="0">
                <a:solidFill>
                  <a:schemeClr val="tx1"/>
                </a:solidFill>
                <a:latin typeface="Calibri" pitchFamily="34" charset="0"/>
              </a:rPr>
              <a:t>DAEP</a:t>
            </a:r>
            <a:r>
              <a:rPr lang="en-US" sz="1600" dirty="0">
                <a:solidFill>
                  <a:schemeClr val="tx1"/>
                </a:solidFill>
                <a:latin typeface="Calibri" pitchFamily="34" charset="0"/>
              </a:rPr>
              <a:t> or </a:t>
            </a:r>
            <a:r>
              <a:rPr lang="en-US" sz="1600" b="1" dirty="0">
                <a:solidFill>
                  <a:schemeClr val="tx1"/>
                </a:solidFill>
                <a:latin typeface="Calibri" pitchFamily="34" charset="0"/>
              </a:rPr>
              <a:t>JJAEP</a:t>
            </a:r>
            <a:endParaRPr lang="en-US" sz="1600" dirty="0">
              <a:solidFill>
                <a:schemeClr val="tx1"/>
              </a:solidFill>
              <a:latin typeface="Calibri" pitchFamily="34" charset="0"/>
            </a:endParaRPr>
          </a:p>
          <a:p>
            <a:pPr>
              <a:lnSpc>
                <a:spcPct val="90000"/>
              </a:lnSpc>
            </a:pPr>
            <a:r>
              <a:rPr lang="en-US" sz="1600" b="1" dirty="0">
                <a:solidFill>
                  <a:schemeClr val="tx1"/>
                </a:solidFill>
                <a:latin typeface="Calibri" pitchFamily="34" charset="0"/>
              </a:rPr>
              <a:t>06</a:t>
            </a:r>
            <a:r>
              <a:rPr lang="en-US" sz="1600" dirty="0">
                <a:solidFill>
                  <a:schemeClr val="tx1"/>
                </a:solidFill>
                <a:latin typeface="Calibri" pitchFamily="34" charset="0"/>
              </a:rPr>
              <a:t> – Abuse of a volatile chemical – </a:t>
            </a:r>
            <a:r>
              <a:rPr lang="en-US" sz="1600" b="1" dirty="0">
                <a:solidFill>
                  <a:schemeClr val="tx1"/>
                </a:solidFill>
                <a:latin typeface="Calibri" pitchFamily="34" charset="0"/>
              </a:rPr>
              <a:t>DAEP</a:t>
            </a:r>
            <a:r>
              <a:rPr lang="en-US" sz="1600" dirty="0">
                <a:solidFill>
                  <a:schemeClr val="tx1"/>
                </a:solidFill>
                <a:latin typeface="Calibri" pitchFamily="34" charset="0"/>
              </a:rPr>
              <a:t> or </a:t>
            </a:r>
            <a:r>
              <a:rPr lang="en-US" sz="1600" b="1" dirty="0">
                <a:solidFill>
                  <a:schemeClr val="tx1"/>
                </a:solidFill>
                <a:latin typeface="Calibri" pitchFamily="34" charset="0"/>
              </a:rPr>
              <a:t>JJAEP</a:t>
            </a:r>
            <a:endParaRPr lang="en-US" sz="1600" dirty="0">
              <a:solidFill>
                <a:schemeClr val="tx1"/>
              </a:solidFill>
              <a:latin typeface="Calibri" pitchFamily="34" charset="0"/>
            </a:endParaRPr>
          </a:p>
          <a:p>
            <a:r>
              <a:rPr lang="en-US" sz="1600" b="1" dirty="0">
                <a:solidFill>
                  <a:schemeClr val="tx1"/>
                </a:solidFill>
                <a:latin typeface="Calibri" pitchFamily="34" charset="0"/>
              </a:rPr>
              <a:t>07</a:t>
            </a:r>
            <a:r>
              <a:rPr lang="en-US" sz="1600" dirty="0">
                <a:solidFill>
                  <a:schemeClr val="tx1"/>
                </a:solidFill>
                <a:latin typeface="Calibri" pitchFamily="34" charset="0"/>
              </a:rPr>
              <a:t> – Public lewdness – </a:t>
            </a:r>
            <a:r>
              <a:rPr lang="en-US" sz="1600" b="1" dirty="0">
                <a:solidFill>
                  <a:schemeClr val="tx1"/>
                </a:solidFill>
                <a:latin typeface="Calibri" pitchFamily="34" charset="0"/>
              </a:rPr>
              <a:t>DAEP</a:t>
            </a:r>
          </a:p>
          <a:p>
            <a:r>
              <a:rPr lang="en-US" sz="1600" b="1" dirty="0">
                <a:solidFill>
                  <a:schemeClr val="tx1"/>
                </a:solidFill>
                <a:latin typeface="Calibri" pitchFamily="34" charset="0"/>
              </a:rPr>
              <a:t>09 – </a:t>
            </a:r>
            <a:r>
              <a:rPr lang="en-US" sz="1600" dirty="0">
                <a:solidFill>
                  <a:schemeClr val="tx1"/>
                </a:solidFill>
                <a:latin typeface="Calibri" pitchFamily="34" charset="0"/>
              </a:rPr>
              <a:t>Felony Offenses in Title 5 </a:t>
            </a:r>
            <a:r>
              <a:rPr lang="en-US" sz="1600" b="1" dirty="0">
                <a:solidFill>
                  <a:schemeClr val="tx1"/>
                </a:solidFill>
                <a:latin typeface="Calibri" pitchFamily="34" charset="0"/>
              </a:rPr>
              <a:t>- DAEP</a:t>
            </a:r>
            <a:endParaRPr lang="en-US" sz="1600" dirty="0">
              <a:solidFill>
                <a:schemeClr val="tx1"/>
              </a:solidFill>
              <a:latin typeface="Calibri" pitchFamily="34" charset="0"/>
            </a:endParaRPr>
          </a:p>
          <a:p>
            <a:r>
              <a:rPr lang="en-US" sz="1600" b="1" dirty="0">
                <a:solidFill>
                  <a:schemeClr val="tx1"/>
                </a:solidFill>
                <a:latin typeface="Calibri" pitchFamily="34" charset="0"/>
              </a:rPr>
              <a:t>08</a:t>
            </a:r>
            <a:r>
              <a:rPr lang="en-US" sz="1600" dirty="0">
                <a:solidFill>
                  <a:schemeClr val="tx1"/>
                </a:solidFill>
                <a:latin typeface="Calibri" pitchFamily="34" charset="0"/>
              </a:rPr>
              <a:t> – Retaliation against district employee – </a:t>
            </a:r>
            <a:r>
              <a:rPr lang="en-US" sz="1600" b="1" dirty="0">
                <a:solidFill>
                  <a:schemeClr val="tx1"/>
                </a:solidFill>
                <a:latin typeface="Calibri" pitchFamily="34" charset="0"/>
              </a:rPr>
              <a:t>DAEP</a:t>
            </a:r>
            <a:r>
              <a:rPr lang="en-US" sz="1600" dirty="0">
                <a:solidFill>
                  <a:schemeClr val="tx1"/>
                </a:solidFill>
                <a:latin typeface="Calibri" pitchFamily="34" charset="0"/>
              </a:rPr>
              <a:t> or </a:t>
            </a:r>
            <a:r>
              <a:rPr lang="en-US" sz="1600" b="1" dirty="0">
                <a:solidFill>
                  <a:schemeClr val="tx1"/>
                </a:solidFill>
                <a:latin typeface="Calibri" pitchFamily="34" charset="0"/>
              </a:rPr>
              <a:t>JJAEP</a:t>
            </a:r>
            <a:endParaRPr lang="en-US" sz="1600" dirty="0">
              <a:solidFill>
                <a:schemeClr val="tx1"/>
              </a:solidFill>
              <a:latin typeface="Calibri" pitchFamily="34" charset="0"/>
            </a:endParaRPr>
          </a:p>
          <a:p>
            <a:r>
              <a:rPr lang="en-US" sz="1600" b="1" dirty="0">
                <a:solidFill>
                  <a:schemeClr val="tx1"/>
                </a:solidFill>
                <a:latin typeface="Calibri" pitchFamily="34" charset="0"/>
              </a:rPr>
              <a:t>22</a:t>
            </a:r>
            <a:r>
              <a:rPr lang="en-US" sz="1600" dirty="0">
                <a:solidFill>
                  <a:schemeClr val="tx1"/>
                </a:solidFill>
                <a:latin typeface="Calibri" pitchFamily="34" charset="0"/>
              </a:rPr>
              <a:t> – Criminal mischief – </a:t>
            </a:r>
            <a:r>
              <a:rPr lang="en-US" sz="1600" b="1" dirty="0">
                <a:solidFill>
                  <a:schemeClr val="tx1"/>
                </a:solidFill>
                <a:latin typeface="Calibri" pitchFamily="34" charset="0"/>
              </a:rPr>
              <a:t>DAEP</a:t>
            </a:r>
            <a:r>
              <a:rPr lang="en-US" sz="1600" dirty="0">
                <a:solidFill>
                  <a:schemeClr val="tx1"/>
                </a:solidFill>
                <a:latin typeface="Calibri" pitchFamily="34" charset="0"/>
              </a:rPr>
              <a:t> or </a:t>
            </a:r>
            <a:r>
              <a:rPr lang="en-US" sz="1600" b="1" dirty="0">
                <a:solidFill>
                  <a:schemeClr val="tx1"/>
                </a:solidFill>
                <a:latin typeface="Calibri" pitchFamily="34" charset="0"/>
              </a:rPr>
              <a:t>JJAEP</a:t>
            </a:r>
            <a:endParaRPr lang="en-US" sz="1600" dirty="0">
              <a:solidFill>
                <a:schemeClr val="tx1"/>
              </a:solidFill>
              <a:latin typeface="Calibri" pitchFamily="34" charset="0"/>
            </a:endParaRPr>
          </a:p>
          <a:p>
            <a:r>
              <a:rPr lang="en-US" sz="1600" b="1" dirty="0">
                <a:solidFill>
                  <a:schemeClr val="tx1"/>
                </a:solidFill>
                <a:latin typeface="Calibri" pitchFamily="34" charset="0"/>
              </a:rPr>
              <a:t>26</a:t>
            </a:r>
            <a:r>
              <a:rPr lang="en-US" sz="1600" dirty="0">
                <a:solidFill>
                  <a:schemeClr val="tx1"/>
                </a:solidFill>
                <a:latin typeface="Calibri" pitchFamily="34" charset="0"/>
              </a:rPr>
              <a:t> – Terroristic threat – </a:t>
            </a:r>
            <a:r>
              <a:rPr lang="en-US" sz="1600" b="1" dirty="0">
                <a:solidFill>
                  <a:schemeClr val="tx1"/>
                </a:solidFill>
                <a:latin typeface="Calibri" pitchFamily="34" charset="0"/>
              </a:rPr>
              <a:t>DAEP</a:t>
            </a:r>
            <a:r>
              <a:rPr lang="en-US" sz="1600" dirty="0">
                <a:solidFill>
                  <a:schemeClr val="tx1"/>
                </a:solidFill>
                <a:latin typeface="Calibri" pitchFamily="34" charset="0"/>
              </a:rPr>
              <a:t>  or </a:t>
            </a:r>
            <a:r>
              <a:rPr lang="en-US" sz="1600" b="1" dirty="0">
                <a:solidFill>
                  <a:schemeClr val="tx1"/>
                </a:solidFill>
                <a:latin typeface="Calibri" pitchFamily="34" charset="0"/>
              </a:rPr>
              <a:t>JJAEP</a:t>
            </a:r>
            <a:endParaRPr lang="en-US" sz="1600" dirty="0">
              <a:solidFill>
                <a:schemeClr val="tx1"/>
              </a:solidFill>
              <a:latin typeface="Calibri" pitchFamily="34" charset="0"/>
            </a:endParaRPr>
          </a:p>
          <a:p>
            <a:r>
              <a:rPr lang="en-US" sz="1600" b="1" dirty="0">
                <a:solidFill>
                  <a:schemeClr val="tx1"/>
                </a:solidFill>
                <a:latin typeface="Calibri" pitchFamily="34" charset="0"/>
              </a:rPr>
              <a:t>27</a:t>
            </a:r>
            <a:r>
              <a:rPr lang="en-US" sz="1600" dirty="0">
                <a:solidFill>
                  <a:schemeClr val="tx1"/>
                </a:solidFill>
                <a:latin typeface="Calibri" pitchFamily="34" charset="0"/>
              </a:rPr>
              <a:t> – Assault against employee – </a:t>
            </a:r>
            <a:r>
              <a:rPr lang="en-US" sz="1600" b="1" dirty="0">
                <a:solidFill>
                  <a:schemeClr val="tx1"/>
                </a:solidFill>
                <a:latin typeface="Calibri" pitchFamily="34" charset="0"/>
              </a:rPr>
              <a:t>DAEP </a:t>
            </a:r>
            <a:r>
              <a:rPr lang="en-US" sz="1600" dirty="0">
                <a:solidFill>
                  <a:schemeClr val="tx1"/>
                </a:solidFill>
                <a:latin typeface="Calibri" pitchFamily="34" charset="0"/>
              </a:rPr>
              <a:t>or </a:t>
            </a:r>
            <a:r>
              <a:rPr lang="en-US" sz="1600" b="1" dirty="0">
                <a:solidFill>
                  <a:schemeClr val="tx1"/>
                </a:solidFill>
                <a:latin typeface="Calibri" pitchFamily="34" charset="0"/>
              </a:rPr>
              <a:t>JJAEP (</a:t>
            </a:r>
            <a:r>
              <a:rPr lang="en-US" sz="1600" b="1" u="sng" dirty="0">
                <a:solidFill>
                  <a:schemeClr val="tx1"/>
                </a:solidFill>
                <a:latin typeface="Calibri" pitchFamily="34" charset="0"/>
              </a:rPr>
              <a:t>with bodily injury</a:t>
            </a:r>
            <a:r>
              <a:rPr lang="en-US" sz="1600" b="1" dirty="0">
                <a:solidFill>
                  <a:schemeClr val="tx1"/>
                </a:solidFill>
                <a:latin typeface="Calibri" pitchFamily="34" charset="0"/>
              </a:rPr>
              <a:t>)</a:t>
            </a:r>
            <a:endParaRPr lang="en-US" sz="1600" dirty="0">
              <a:solidFill>
                <a:schemeClr val="tx1"/>
              </a:solidFill>
              <a:latin typeface="Calibri" pitchFamily="34" charset="0"/>
            </a:endParaRPr>
          </a:p>
          <a:p>
            <a:r>
              <a:rPr lang="en-US" sz="1600" b="1" dirty="0">
                <a:solidFill>
                  <a:schemeClr val="tx1"/>
                </a:solidFill>
                <a:latin typeface="Calibri" pitchFamily="34" charset="0"/>
              </a:rPr>
              <a:t>28</a:t>
            </a:r>
            <a:r>
              <a:rPr lang="en-US" sz="1600" dirty="0">
                <a:solidFill>
                  <a:schemeClr val="tx1"/>
                </a:solidFill>
                <a:latin typeface="Calibri" pitchFamily="34" charset="0"/>
              </a:rPr>
              <a:t> – Assault against non-employee –</a:t>
            </a:r>
            <a:r>
              <a:rPr lang="en-US" sz="1600" b="1" dirty="0">
                <a:solidFill>
                  <a:schemeClr val="tx1"/>
                </a:solidFill>
                <a:latin typeface="Calibri" pitchFamily="34" charset="0"/>
              </a:rPr>
              <a:t> DAEP (</a:t>
            </a:r>
            <a:r>
              <a:rPr lang="en-US" sz="1600" b="1" u="sng" dirty="0">
                <a:solidFill>
                  <a:schemeClr val="tx1"/>
                </a:solidFill>
                <a:latin typeface="Calibri" pitchFamily="34" charset="0"/>
              </a:rPr>
              <a:t>with bodily injury</a:t>
            </a:r>
            <a:r>
              <a:rPr lang="en-US" sz="1600" b="1" dirty="0">
                <a:solidFill>
                  <a:schemeClr val="tx1"/>
                </a:solidFill>
                <a:latin typeface="Calibri" pitchFamily="34" charset="0"/>
              </a:rPr>
              <a:t>)</a:t>
            </a:r>
            <a:r>
              <a:rPr lang="en-US" sz="1600" b="1" dirty="0">
                <a:latin typeface="Calibri" pitchFamily="34" charset="0"/>
              </a:rPr>
              <a:t> </a:t>
            </a:r>
            <a:r>
              <a:rPr lang="en-US" sz="1600" b="1" dirty="0">
                <a:solidFill>
                  <a:srgbClr val="0000FF"/>
                </a:solidFill>
                <a:latin typeface="Calibri" pitchFamily="34" charset="0"/>
              </a:rPr>
              <a:t>(Victim Letter required)</a:t>
            </a:r>
            <a:endParaRPr lang="en-US" sz="1600" b="1" dirty="0">
              <a:latin typeface="Calibri" pitchFamily="34" charset="0"/>
            </a:endParaRPr>
          </a:p>
          <a:p>
            <a:r>
              <a:rPr lang="en-US" sz="1600" b="1" dirty="0">
                <a:solidFill>
                  <a:schemeClr val="tx1"/>
                </a:solidFill>
                <a:latin typeface="Calibri" pitchFamily="34" charset="0"/>
              </a:rPr>
              <a:t>35</a:t>
            </a:r>
            <a:r>
              <a:rPr lang="en-US" sz="1600" dirty="0">
                <a:solidFill>
                  <a:schemeClr val="tx1"/>
                </a:solidFill>
                <a:latin typeface="Calibri" pitchFamily="34" charset="0"/>
              </a:rPr>
              <a:t> – False alarm, false report</a:t>
            </a:r>
            <a:r>
              <a:rPr lang="en-US" sz="1600" b="1" dirty="0">
                <a:solidFill>
                  <a:schemeClr val="tx1"/>
                </a:solidFill>
                <a:latin typeface="Calibri" pitchFamily="34" charset="0"/>
              </a:rPr>
              <a:t> – DAEP</a:t>
            </a:r>
          </a:p>
          <a:p>
            <a:r>
              <a:rPr lang="en-US" sz="1600" b="1" dirty="0">
                <a:solidFill>
                  <a:schemeClr val="tx1"/>
                </a:solidFill>
                <a:latin typeface="Calibri" pitchFamily="34" charset="0"/>
              </a:rPr>
              <a:t>55 – </a:t>
            </a:r>
            <a:r>
              <a:rPr lang="en-US" sz="1600" dirty="0">
                <a:solidFill>
                  <a:schemeClr val="tx1"/>
                </a:solidFill>
                <a:latin typeface="Calibri" pitchFamily="34" charset="0"/>
              </a:rPr>
              <a:t>Required to register as a sex offender </a:t>
            </a:r>
            <a:r>
              <a:rPr lang="en-US" sz="1600" b="1" dirty="0">
                <a:solidFill>
                  <a:schemeClr val="tx1"/>
                </a:solidFill>
                <a:latin typeface="Calibri" pitchFamily="34" charset="0"/>
              </a:rPr>
              <a:t>– DAEP</a:t>
            </a:r>
          </a:p>
          <a:p>
            <a:r>
              <a:rPr lang="en-US" sz="1600" b="1" dirty="0">
                <a:solidFill>
                  <a:schemeClr val="tx1"/>
                </a:solidFill>
                <a:latin typeface="Calibri" pitchFamily="34" charset="0"/>
              </a:rPr>
              <a:t>60 – </a:t>
            </a:r>
            <a:r>
              <a:rPr lang="en-US" sz="1600" dirty="0">
                <a:solidFill>
                  <a:schemeClr val="tx1"/>
                </a:solidFill>
                <a:latin typeface="Calibri" pitchFamily="34" charset="0"/>
              </a:rPr>
              <a:t>Harassment Against an Employee of the school district. </a:t>
            </a:r>
            <a:endParaRPr lang="en-US" sz="1800" dirty="0"/>
          </a:p>
        </p:txBody>
      </p:sp>
      <p:sp>
        <p:nvSpPr>
          <p:cNvPr id="4" name="Slide Number Placeholder 3"/>
          <p:cNvSpPr>
            <a:spLocks noGrp="1"/>
          </p:cNvSpPr>
          <p:nvPr>
            <p:ph type="sldNum" sz="quarter" idx="12"/>
          </p:nvPr>
        </p:nvSpPr>
        <p:spPr/>
        <p:txBody>
          <a:bodyPr/>
          <a:lstStyle/>
          <a:p>
            <a:fld id="{FD52C1F8-3BA5-F24E-8618-E52498D87186}" type="slidenum">
              <a:rPr lang="en-US" smtClean="0"/>
              <a:t>35</a:t>
            </a:fld>
            <a:endParaRPr lang="en-US" dirty="0"/>
          </a:p>
        </p:txBody>
      </p:sp>
      <p:sp>
        <p:nvSpPr>
          <p:cNvPr id="5" name="TextBox 4"/>
          <p:cNvSpPr txBox="1"/>
          <p:nvPr/>
        </p:nvSpPr>
        <p:spPr>
          <a:xfrm>
            <a:off x="457200" y="5841507"/>
            <a:ext cx="8229600" cy="790986"/>
          </a:xfrm>
          <a:prstGeom prst="rect">
            <a:avLst/>
          </a:prstGeom>
          <a:noFill/>
        </p:spPr>
        <p:txBody>
          <a:bodyPr wrap="square" rtlCol="0">
            <a:spAutoFit/>
          </a:bodyPr>
          <a:lstStyle/>
          <a:p>
            <a:pPr>
              <a:lnSpc>
                <a:spcPct val="80000"/>
              </a:lnSpc>
              <a:spcBef>
                <a:spcPts val="600"/>
              </a:spcBef>
              <a:spcAft>
                <a:spcPts val="1200"/>
              </a:spcAft>
              <a:buClr>
                <a:schemeClr val="accent1"/>
              </a:buClr>
              <a:buSzPct val="70000"/>
              <a:defRPr/>
            </a:pPr>
            <a:r>
              <a:rPr lang="en-US" sz="1200" dirty="0">
                <a:latin typeface="Calibri" panose="020F0502020204030204" pitchFamily="34" charset="0"/>
              </a:rPr>
              <a:t>The Offenses-Consequences Charts have a complete list of disciplinary action reason codes. </a:t>
            </a:r>
            <a:r>
              <a:rPr lang="en-US" sz="1200" b="1" dirty="0">
                <a:solidFill>
                  <a:srgbClr val="FF0000"/>
                </a:solidFill>
                <a:latin typeface="Calibri" pitchFamily="34" charset="0"/>
              </a:rPr>
              <a:t>*Review the Student Discipline Reason/Event Code 21 and 04, 05 – Discipline Behaviors/Violations chart for the expanded list of codes.</a:t>
            </a:r>
            <a:endParaRPr lang="en-US" sz="1200" b="1" dirty="0">
              <a:latin typeface="Calibri" panose="020F0502020204030204" pitchFamily="34" charset="0"/>
            </a:endParaRPr>
          </a:p>
          <a:p>
            <a:pPr>
              <a:lnSpc>
                <a:spcPct val="80000"/>
              </a:lnSpc>
              <a:spcBef>
                <a:spcPts val="600"/>
              </a:spcBef>
              <a:spcAft>
                <a:spcPts val="1200"/>
              </a:spcAft>
              <a:buClr>
                <a:schemeClr val="accent1"/>
              </a:buClr>
              <a:buSzPct val="70000"/>
              <a:defRPr/>
            </a:pPr>
            <a:endParaRPr lang="en-US" sz="1400" dirty="0"/>
          </a:p>
        </p:txBody>
      </p:sp>
    </p:spTree>
    <p:extLst>
      <p:ext uri="{BB962C8B-B14F-4D97-AF65-F5344CB8AC3E}">
        <p14:creationId xmlns:p14="http://schemas.microsoft.com/office/powerpoint/2010/main" val="4041873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2946"/>
            <a:ext cx="8229600" cy="1143000"/>
          </a:xfrm>
        </p:spPr>
        <p:txBody>
          <a:bodyPr>
            <a:noAutofit/>
          </a:bodyPr>
          <a:lstStyle/>
          <a:p>
            <a:pPr algn="ctr"/>
            <a:r>
              <a:rPr lang="en-US" sz="2400" b="1" spc="-200" dirty="0">
                <a:solidFill>
                  <a:srgbClr val="0070C0"/>
                </a:solidFill>
              </a:rPr>
              <a:t>Mandatory Expulsion  to JJAEP (02)</a:t>
            </a:r>
            <a:br>
              <a:rPr lang="en-US" sz="2400" b="1" spc="-200" dirty="0">
                <a:solidFill>
                  <a:srgbClr val="0070C0"/>
                </a:solidFill>
              </a:rPr>
            </a:br>
            <a:r>
              <a:rPr lang="en-US" sz="2400" dirty="0">
                <a:solidFill>
                  <a:srgbClr val="0070C0"/>
                </a:solidFill>
              </a:rPr>
              <a:t>Danger Campus Indicators (</a:t>
            </a:r>
            <a:r>
              <a:rPr lang="en-US" sz="2400" u="sng" dirty="0">
                <a:solidFill>
                  <a:srgbClr val="0070C0"/>
                </a:solidFill>
              </a:rPr>
              <a:t>CAMPUS-RELATED</a:t>
            </a:r>
            <a:r>
              <a:rPr lang="en-US" sz="2400" dirty="0">
                <a:solidFill>
                  <a:srgbClr val="0070C0"/>
                </a:solidFill>
              </a:rPr>
              <a:t>)</a:t>
            </a:r>
          </a:p>
        </p:txBody>
      </p:sp>
      <p:sp>
        <p:nvSpPr>
          <p:cNvPr id="3" name="Content Placeholder 2"/>
          <p:cNvSpPr>
            <a:spLocks noGrp="1"/>
          </p:cNvSpPr>
          <p:nvPr>
            <p:ph idx="1"/>
          </p:nvPr>
        </p:nvSpPr>
        <p:spPr>
          <a:xfrm>
            <a:off x="535259" y="1600200"/>
            <a:ext cx="8229600" cy="4525963"/>
          </a:xfrm>
        </p:spPr>
        <p:txBody>
          <a:bodyPr>
            <a:normAutofit fontScale="92500" lnSpcReduction="20000"/>
          </a:bodyPr>
          <a:lstStyle/>
          <a:p>
            <a:pPr>
              <a:lnSpc>
                <a:spcPct val="90000"/>
              </a:lnSpc>
            </a:pPr>
            <a:r>
              <a:rPr lang="en-US" sz="1800" b="1" dirty="0">
                <a:solidFill>
                  <a:schemeClr val="tx1"/>
                </a:solidFill>
                <a:latin typeface="Calibri" pitchFamily="34" charset="0"/>
              </a:rPr>
              <a:t>11</a:t>
            </a:r>
            <a:r>
              <a:rPr lang="en-US" sz="1800" dirty="0">
                <a:solidFill>
                  <a:schemeClr val="tx1"/>
                </a:solidFill>
                <a:latin typeface="Calibri" pitchFamily="34" charset="0"/>
              </a:rPr>
              <a:t> – Brought a Firearm to School – Unlawful carrying of a Handgun</a:t>
            </a:r>
          </a:p>
          <a:p>
            <a:pPr>
              <a:lnSpc>
                <a:spcPct val="90000"/>
              </a:lnSpc>
            </a:pPr>
            <a:r>
              <a:rPr lang="en-US" sz="1800" b="1" dirty="0">
                <a:solidFill>
                  <a:schemeClr val="tx1"/>
                </a:solidFill>
                <a:latin typeface="Calibri" pitchFamily="34" charset="0"/>
              </a:rPr>
              <a:t>12</a:t>
            </a:r>
            <a:r>
              <a:rPr lang="en-US" sz="1800" dirty="0">
                <a:solidFill>
                  <a:schemeClr val="tx1"/>
                </a:solidFill>
                <a:latin typeface="Calibri" pitchFamily="34" charset="0"/>
              </a:rPr>
              <a:t> – Unlawful Carrying of a location restricted knife. </a:t>
            </a:r>
          </a:p>
          <a:p>
            <a:pPr>
              <a:lnSpc>
                <a:spcPct val="90000"/>
              </a:lnSpc>
            </a:pPr>
            <a:r>
              <a:rPr lang="en-US" sz="1800" b="1" dirty="0">
                <a:solidFill>
                  <a:schemeClr val="tx1"/>
                </a:solidFill>
                <a:latin typeface="Calibri" pitchFamily="34" charset="0"/>
              </a:rPr>
              <a:t>13</a:t>
            </a:r>
            <a:r>
              <a:rPr lang="en-US" sz="1800" dirty="0">
                <a:solidFill>
                  <a:schemeClr val="tx1"/>
                </a:solidFill>
                <a:latin typeface="Calibri" pitchFamily="34" charset="0"/>
              </a:rPr>
              <a:t> – Unlawful Carrying of a Club </a:t>
            </a:r>
          </a:p>
          <a:p>
            <a:pPr>
              <a:lnSpc>
                <a:spcPct val="90000"/>
              </a:lnSpc>
            </a:pPr>
            <a:r>
              <a:rPr lang="en-US" sz="1800" b="1" dirty="0">
                <a:solidFill>
                  <a:schemeClr val="tx1"/>
                </a:solidFill>
                <a:latin typeface="Calibri" pitchFamily="34" charset="0"/>
              </a:rPr>
              <a:t>14</a:t>
            </a:r>
            <a:r>
              <a:rPr lang="en-US" sz="1800" dirty="0">
                <a:solidFill>
                  <a:schemeClr val="tx1"/>
                </a:solidFill>
                <a:latin typeface="Calibri" pitchFamily="34" charset="0"/>
              </a:rPr>
              <a:t> – Conduct Containing the Elements of an Offense relating to Prohibited Weapons</a:t>
            </a:r>
          </a:p>
          <a:p>
            <a:pPr>
              <a:lnSpc>
                <a:spcPct val="90000"/>
              </a:lnSpc>
            </a:pPr>
            <a:r>
              <a:rPr lang="en-US" sz="1800" b="1" dirty="0">
                <a:solidFill>
                  <a:schemeClr val="tx1"/>
                </a:solidFill>
                <a:latin typeface="Calibri" pitchFamily="34" charset="0"/>
              </a:rPr>
              <a:t>16</a:t>
            </a:r>
            <a:r>
              <a:rPr lang="en-US" sz="1800" dirty="0">
                <a:solidFill>
                  <a:schemeClr val="tx1"/>
                </a:solidFill>
                <a:latin typeface="Calibri" pitchFamily="34" charset="0"/>
              </a:rPr>
              <a:t> – Arson</a:t>
            </a:r>
          </a:p>
          <a:p>
            <a:pPr>
              <a:lnSpc>
                <a:spcPct val="90000"/>
              </a:lnSpc>
            </a:pPr>
            <a:r>
              <a:rPr lang="en-US" sz="1800" b="1" dirty="0">
                <a:solidFill>
                  <a:schemeClr val="tx1"/>
                </a:solidFill>
                <a:latin typeface="Calibri" pitchFamily="34" charset="0"/>
              </a:rPr>
              <a:t>17</a:t>
            </a:r>
            <a:r>
              <a:rPr lang="en-US" sz="1800" dirty="0">
                <a:solidFill>
                  <a:schemeClr val="tx1"/>
                </a:solidFill>
                <a:latin typeface="Calibri" pitchFamily="34" charset="0"/>
              </a:rPr>
              <a:t> – Murder</a:t>
            </a:r>
          </a:p>
          <a:p>
            <a:pPr>
              <a:lnSpc>
                <a:spcPct val="90000"/>
              </a:lnSpc>
            </a:pPr>
            <a:r>
              <a:rPr lang="en-US" sz="1800" b="1" dirty="0">
                <a:solidFill>
                  <a:schemeClr val="tx1"/>
                </a:solidFill>
                <a:latin typeface="Calibri" pitchFamily="34" charset="0"/>
              </a:rPr>
              <a:t>18</a:t>
            </a:r>
            <a:r>
              <a:rPr lang="en-US" sz="1800" dirty="0">
                <a:solidFill>
                  <a:schemeClr val="tx1"/>
                </a:solidFill>
                <a:latin typeface="Calibri" pitchFamily="34" charset="0"/>
              </a:rPr>
              <a:t> – Indecency with a child </a:t>
            </a:r>
            <a:r>
              <a:rPr lang="en-US" sz="1800" b="1" dirty="0">
                <a:solidFill>
                  <a:srgbClr val="0000FF"/>
                </a:solidFill>
                <a:latin typeface="Calibri" pitchFamily="34" charset="0"/>
              </a:rPr>
              <a:t>(Victim Letter required)</a:t>
            </a:r>
          </a:p>
          <a:p>
            <a:pPr>
              <a:lnSpc>
                <a:spcPct val="90000"/>
              </a:lnSpc>
            </a:pPr>
            <a:r>
              <a:rPr lang="en-US" sz="1800" b="1" dirty="0">
                <a:solidFill>
                  <a:schemeClr val="tx1"/>
                </a:solidFill>
                <a:latin typeface="Calibri" pitchFamily="34" charset="0"/>
              </a:rPr>
              <a:t>19</a:t>
            </a:r>
            <a:r>
              <a:rPr lang="en-US" sz="1800" dirty="0">
                <a:solidFill>
                  <a:schemeClr val="tx1"/>
                </a:solidFill>
                <a:latin typeface="Calibri" pitchFamily="34" charset="0"/>
              </a:rPr>
              <a:t> – Aggravated kidnapping </a:t>
            </a:r>
            <a:r>
              <a:rPr lang="en-US" sz="1800" b="1" dirty="0">
                <a:solidFill>
                  <a:srgbClr val="0000FF"/>
                </a:solidFill>
                <a:latin typeface="Calibri" pitchFamily="34" charset="0"/>
              </a:rPr>
              <a:t>(Victim Letter required)</a:t>
            </a:r>
          </a:p>
          <a:p>
            <a:pPr>
              <a:lnSpc>
                <a:spcPct val="90000"/>
              </a:lnSpc>
            </a:pPr>
            <a:r>
              <a:rPr lang="en-US" sz="1800" b="1" dirty="0">
                <a:solidFill>
                  <a:schemeClr val="tx1"/>
                </a:solidFill>
                <a:latin typeface="Calibri" pitchFamily="34" charset="0"/>
              </a:rPr>
              <a:t>29</a:t>
            </a:r>
            <a:r>
              <a:rPr lang="en-US" sz="1800" dirty="0">
                <a:solidFill>
                  <a:schemeClr val="tx1"/>
                </a:solidFill>
                <a:latin typeface="Calibri" pitchFamily="34" charset="0"/>
              </a:rPr>
              <a:t> – Aggravated assault against employee</a:t>
            </a:r>
          </a:p>
          <a:p>
            <a:pPr>
              <a:lnSpc>
                <a:spcPct val="90000"/>
              </a:lnSpc>
            </a:pPr>
            <a:r>
              <a:rPr lang="en-US" sz="1800" b="1" dirty="0">
                <a:solidFill>
                  <a:schemeClr val="tx1"/>
                </a:solidFill>
                <a:latin typeface="Calibri" pitchFamily="34" charset="0"/>
              </a:rPr>
              <a:t>30</a:t>
            </a:r>
            <a:r>
              <a:rPr lang="en-US" sz="1800" dirty="0">
                <a:solidFill>
                  <a:schemeClr val="tx1"/>
                </a:solidFill>
                <a:latin typeface="Calibri" pitchFamily="34" charset="0"/>
              </a:rPr>
              <a:t> – Aggravated assault against non-employee </a:t>
            </a:r>
            <a:r>
              <a:rPr lang="en-US" sz="1800" b="1" dirty="0">
                <a:solidFill>
                  <a:srgbClr val="0000FF"/>
                </a:solidFill>
                <a:latin typeface="Calibri" pitchFamily="34" charset="0"/>
              </a:rPr>
              <a:t>(Victim Letter required)</a:t>
            </a:r>
            <a:endParaRPr lang="en-US" sz="1800" dirty="0">
              <a:latin typeface="Calibri" pitchFamily="34" charset="0"/>
            </a:endParaRPr>
          </a:p>
          <a:p>
            <a:pPr>
              <a:lnSpc>
                <a:spcPct val="90000"/>
              </a:lnSpc>
            </a:pPr>
            <a:r>
              <a:rPr lang="en-US" sz="1800" b="1" dirty="0">
                <a:solidFill>
                  <a:schemeClr val="tx1"/>
                </a:solidFill>
                <a:latin typeface="Calibri" pitchFamily="34" charset="0"/>
              </a:rPr>
              <a:t>31</a:t>
            </a:r>
            <a:r>
              <a:rPr lang="en-US" sz="1800" dirty="0">
                <a:solidFill>
                  <a:schemeClr val="tx1"/>
                </a:solidFill>
                <a:latin typeface="Calibri" pitchFamily="34" charset="0"/>
              </a:rPr>
              <a:t> – Sexual assault against employee</a:t>
            </a:r>
          </a:p>
          <a:p>
            <a:pPr>
              <a:lnSpc>
                <a:spcPct val="90000"/>
              </a:lnSpc>
            </a:pPr>
            <a:r>
              <a:rPr lang="en-US" sz="1800" b="1" dirty="0">
                <a:solidFill>
                  <a:schemeClr val="tx1"/>
                </a:solidFill>
                <a:latin typeface="Calibri" pitchFamily="34" charset="0"/>
              </a:rPr>
              <a:t>32</a:t>
            </a:r>
            <a:r>
              <a:rPr lang="en-US" sz="1800" dirty="0">
                <a:solidFill>
                  <a:schemeClr val="tx1"/>
                </a:solidFill>
                <a:latin typeface="Calibri" pitchFamily="34" charset="0"/>
              </a:rPr>
              <a:t> – Sexual assault against non-employee </a:t>
            </a:r>
            <a:r>
              <a:rPr lang="en-US" sz="1800" b="1" dirty="0">
                <a:solidFill>
                  <a:srgbClr val="0000FF"/>
                </a:solidFill>
                <a:latin typeface="Calibri" pitchFamily="34" charset="0"/>
              </a:rPr>
              <a:t>(Victim Letter required)</a:t>
            </a:r>
            <a:endParaRPr lang="en-US" sz="1800" dirty="0">
              <a:latin typeface="Calibri" pitchFamily="34" charset="0"/>
            </a:endParaRPr>
          </a:p>
          <a:p>
            <a:pPr>
              <a:lnSpc>
                <a:spcPct val="90000"/>
              </a:lnSpc>
            </a:pPr>
            <a:r>
              <a:rPr lang="en-US" sz="1800" b="1" dirty="0">
                <a:solidFill>
                  <a:schemeClr val="tx1"/>
                </a:solidFill>
                <a:latin typeface="Calibri" pitchFamily="34" charset="0"/>
              </a:rPr>
              <a:t>36</a:t>
            </a:r>
            <a:r>
              <a:rPr lang="en-US" sz="1800" dirty="0">
                <a:solidFill>
                  <a:schemeClr val="tx1"/>
                </a:solidFill>
                <a:latin typeface="Calibri" pitchFamily="34" charset="0"/>
              </a:rPr>
              <a:t> – Drug-related felony</a:t>
            </a:r>
          </a:p>
          <a:p>
            <a:pPr>
              <a:lnSpc>
                <a:spcPct val="90000"/>
              </a:lnSpc>
            </a:pPr>
            <a:r>
              <a:rPr lang="en-US" sz="1800" b="1" dirty="0">
                <a:solidFill>
                  <a:schemeClr val="tx1"/>
                </a:solidFill>
                <a:latin typeface="Calibri" pitchFamily="34" charset="0"/>
              </a:rPr>
              <a:t>37</a:t>
            </a:r>
            <a:r>
              <a:rPr lang="en-US" sz="1800" dirty="0">
                <a:solidFill>
                  <a:schemeClr val="tx1"/>
                </a:solidFill>
                <a:latin typeface="Calibri" pitchFamily="34" charset="0"/>
              </a:rPr>
              <a:t> – Alcohol-related felony</a:t>
            </a:r>
            <a:endParaRPr lang="en-US" sz="1800" b="1" dirty="0">
              <a:solidFill>
                <a:schemeClr val="tx1"/>
              </a:solidFill>
              <a:latin typeface="Calibri" pitchFamily="34" charset="0"/>
            </a:endParaRPr>
          </a:p>
          <a:p>
            <a:pPr>
              <a:lnSpc>
                <a:spcPct val="90000"/>
              </a:lnSpc>
            </a:pPr>
            <a:r>
              <a:rPr lang="en-US" sz="1800" b="1" dirty="0">
                <a:solidFill>
                  <a:schemeClr val="tx1"/>
                </a:solidFill>
                <a:latin typeface="Calibri" pitchFamily="34" charset="0"/>
              </a:rPr>
              <a:t>46</a:t>
            </a:r>
            <a:r>
              <a:rPr lang="en-US" sz="1800" dirty="0">
                <a:solidFill>
                  <a:schemeClr val="tx1"/>
                </a:solidFill>
                <a:latin typeface="Calibri" pitchFamily="34" charset="0"/>
              </a:rPr>
              <a:t> – Aggravated robbery </a:t>
            </a:r>
            <a:endParaRPr lang="en-US" sz="1800" b="1" dirty="0">
              <a:solidFill>
                <a:schemeClr val="tx1"/>
              </a:solidFill>
              <a:latin typeface="Calibri" pitchFamily="34" charset="0"/>
            </a:endParaRPr>
          </a:p>
          <a:p>
            <a:pPr>
              <a:lnSpc>
                <a:spcPct val="90000"/>
              </a:lnSpc>
            </a:pPr>
            <a:r>
              <a:rPr lang="en-US" sz="1800" b="1" dirty="0">
                <a:solidFill>
                  <a:schemeClr val="tx1"/>
                </a:solidFill>
                <a:latin typeface="Calibri" pitchFamily="34" charset="0"/>
              </a:rPr>
              <a:t>47</a:t>
            </a:r>
            <a:r>
              <a:rPr lang="en-US" sz="1800" dirty="0">
                <a:solidFill>
                  <a:schemeClr val="tx1"/>
                </a:solidFill>
                <a:latin typeface="Calibri" pitchFamily="34" charset="0"/>
              </a:rPr>
              <a:t> - Manslaughter</a:t>
            </a:r>
          </a:p>
          <a:p>
            <a:pPr>
              <a:lnSpc>
                <a:spcPct val="90000"/>
              </a:lnSpc>
            </a:pPr>
            <a:r>
              <a:rPr lang="en-US" sz="1800" b="1" dirty="0">
                <a:solidFill>
                  <a:schemeClr val="tx1"/>
                </a:solidFill>
                <a:latin typeface="Calibri" pitchFamily="34" charset="0"/>
              </a:rPr>
              <a:t>48</a:t>
            </a:r>
            <a:r>
              <a:rPr lang="en-US" sz="1800" dirty="0">
                <a:solidFill>
                  <a:schemeClr val="tx1"/>
                </a:solidFill>
                <a:latin typeface="Calibri" pitchFamily="34" charset="0"/>
              </a:rPr>
              <a:t> – Criminally negligent homicide</a:t>
            </a:r>
            <a:endParaRPr lang="en-US" sz="1800" b="1" dirty="0">
              <a:solidFill>
                <a:schemeClr val="tx1"/>
              </a:solidFill>
              <a:latin typeface="Calibri" pitchFamily="34" charset="0"/>
            </a:endParaRPr>
          </a:p>
          <a:p>
            <a:pPr>
              <a:lnSpc>
                <a:spcPct val="90000"/>
              </a:lnSpc>
            </a:pPr>
            <a:r>
              <a:rPr lang="en-US" sz="1800" b="1" dirty="0">
                <a:solidFill>
                  <a:schemeClr val="tx1"/>
                </a:solidFill>
                <a:latin typeface="Calibri" pitchFamily="34" charset="0"/>
              </a:rPr>
              <a:t>57</a:t>
            </a:r>
            <a:r>
              <a:rPr lang="en-US" sz="1800" dirty="0">
                <a:solidFill>
                  <a:schemeClr val="tx1"/>
                </a:solidFill>
                <a:latin typeface="Calibri" pitchFamily="34" charset="0"/>
              </a:rPr>
              <a:t> </a:t>
            </a:r>
            <a:r>
              <a:rPr lang="en-US" sz="1800" b="1" dirty="0">
                <a:solidFill>
                  <a:schemeClr val="tx1"/>
                </a:solidFill>
                <a:latin typeface="Calibri" pitchFamily="34" charset="0"/>
              </a:rPr>
              <a:t>– </a:t>
            </a:r>
            <a:r>
              <a:rPr lang="en-US" sz="1800" dirty="0">
                <a:solidFill>
                  <a:schemeClr val="tx1"/>
                </a:solidFill>
                <a:latin typeface="Calibri" pitchFamily="34" charset="0"/>
              </a:rPr>
              <a:t>Continuous sexual abuse of a young child </a:t>
            </a:r>
            <a:r>
              <a:rPr lang="en-US" sz="1800" b="1" dirty="0">
                <a:solidFill>
                  <a:srgbClr val="0000FF"/>
                </a:solidFill>
                <a:latin typeface="Calibri" pitchFamily="34" charset="0"/>
              </a:rPr>
              <a:t>(Victim Letter required)</a:t>
            </a:r>
            <a:endParaRPr lang="en-US" sz="1800" dirty="0">
              <a:solidFill>
                <a:srgbClr val="0000FF"/>
              </a:solidFill>
              <a:latin typeface="Calibri" pitchFamily="34" charset="0"/>
            </a:endParaRPr>
          </a:p>
          <a:p>
            <a:endParaRPr lang="en-US" sz="1800" dirty="0"/>
          </a:p>
        </p:txBody>
      </p:sp>
      <p:sp>
        <p:nvSpPr>
          <p:cNvPr id="4" name="Slide Number Placeholder 3"/>
          <p:cNvSpPr>
            <a:spLocks noGrp="1"/>
          </p:cNvSpPr>
          <p:nvPr>
            <p:ph type="sldNum" sz="quarter" idx="12"/>
          </p:nvPr>
        </p:nvSpPr>
        <p:spPr/>
        <p:txBody>
          <a:bodyPr/>
          <a:lstStyle/>
          <a:p>
            <a:fld id="{FD52C1F8-3BA5-F24E-8618-E52498D87186}" type="slidenum">
              <a:rPr lang="en-US" smtClean="0"/>
              <a:t>36</a:t>
            </a:fld>
            <a:endParaRPr lang="en-US" dirty="0"/>
          </a:p>
        </p:txBody>
      </p:sp>
    </p:spTree>
    <p:extLst>
      <p:ext uri="{BB962C8B-B14F-4D97-AF65-F5344CB8AC3E}">
        <p14:creationId xmlns:p14="http://schemas.microsoft.com/office/powerpoint/2010/main" val="3297941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A4B39-0407-40D3-9744-02FE95C7851E}"/>
              </a:ext>
            </a:extLst>
          </p:cNvPr>
          <p:cNvSpPr>
            <a:spLocks noGrp="1"/>
          </p:cNvSpPr>
          <p:nvPr>
            <p:ph type="title"/>
          </p:nvPr>
        </p:nvSpPr>
        <p:spPr/>
        <p:txBody>
          <a:bodyPr/>
          <a:lstStyle/>
          <a:p>
            <a:pPr algn="ctr"/>
            <a:r>
              <a:rPr lang="en-US" sz="2400" b="1" spc="-200" dirty="0">
                <a:solidFill>
                  <a:srgbClr val="0070C0"/>
                </a:solidFill>
              </a:rPr>
              <a:t>Discretionary Coding to DAEP or JJAEP</a:t>
            </a:r>
            <a:endParaRPr lang="en-US" dirty="0"/>
          </a:p>
        </p:txBody>
      </p:sp>
      <p:sp>
        <p:nvSpPr>
          <p:cNvPr id="3" name="Content Placeholder 2">
            <a:extLst>
              <a:ext uri="{FF2B5EF4-FFF2-40B4-BE49-F238E27FC236}">
                <a16:creationId xmlns:a16="http://schemas.microsoft.com/office/drawing/2014/main" id="{1E9B02AC-3607-47E3-86E2-91AF2E8138D5}"/>
              </a:ext>
            </a:extLst>
          </p:cNvPr>
          <p:cNvSpPr>
            <a:spLocks noGrp="1"/>
          </p:cNvSpPr>
          <p:nvPr>
            <p:ph idx="1"/>
          </p:nvPr>
        </p:nvSpPr>
        <p:spPr/>
        <p:txBody>
          <a:bodyPr>
            <a:normAutofit lnSpcReduction="10000"/>
          </a:bodyPr>
          <a:lstStyle/>
          <a:p>
            <a:r>
              <a:rPr lang="en-US" sz="1800" b="1" dirty="0">
                <a:solidFill>
                  <a:schemeClr val="tx1"/>
                </a:solidFill>
              </a:rPr>
              <a:t>01</a:t>
            </a:r>
            <a:r>
              <a:rPr lang="en-US" sz="1800" dirty="0">
                <a:solidFill>
                  <a:schemeClr val="tx1"/>
                </a:solidFill>
              </a:rPr>
              <a:t>- Permanent removal by a teacher from class – </a:t>
            </a:r>
            <a:r>
              <a:rPr lang="en-US" sz="1400" b="1" dirty="0">
                <a:solidFill>
                  <a:schemeClr val="tx1"/>
                </a:solidFill>
              </a:rPr>
              <a:t>(Discretionary Placement)</a:t>
            </a:r>
          </a:p>
          <a:p>
            <a:r>
              <a:rPr lang="en-US" sz="1800" b="1" dirty="0">
                <a:solidFill>
                  <a:schemeClr val="tx1"/>
                </a:solidFill>
              </a:rPr>
              <a:t>10</a:t>
            </a:r>
            <a:r>
              <a:rPr lang="en-US" sz="1800" dirty="0">
                <a:solidFill>
                  <a:schemeClr val="tx1"/>
                </a:solidFill>
              </a:rPr>
              <a:t> - Non-Title 5 Felony Committed Off Campus – </a:t>
            </a:r>
            <a:r>
              <a:rPr lang="en-US" sz="1400" b="1" dirty="0">
                <a:solidFill>
                  <a:schemeClr val="tx1"/>
                </a:solidFill>
              </a:rPr>
              <a:t>(Discretionary placement or expulsion)</a:t>
            </a:r>
          </a:p>
          <a:p>
            <a:r>
              <a:rPr lang="en-US" sz="1800" b="1" dirty="0">
                <a:solidFill>
                  <a:schemeClr val="tx1"/>
                </a:solidFill>
              </a:rPr>
              <a:t>21</a:t>
            </a:r>
            <a:r>
              <a:rPr lang="en-US" sz="1800" dirty="0">
                <a:solidFill>
                  <a:schemeClr val="tx1"/>
                </a:solidFill>
              </a:rPr>
              <a:t> - Violation of Student Code of Conduct – (</a:t>
            </a:r>
            <a:r>
              <a:rPr lang="en-US" sz="1400" b="1" dirty="0">
                <a:solidFill>
                  <a:prstClr val="black"/>
                </a:solidFill>
              </a:rPr>
              <a:t>Discretionary placement) </a:t>
            </a:r>
            <a:endParaRPr lang="en-US" sz="1800" dirty="0">
              <a:solidFill>
                <a:schemeClr val="tx1"/>
              </a:solidFill>
            </a:endParaRPr>
          </a:p>
          <a:p>
            <a:r>
              <a:rPr lang="en-US" sz="1800" b="1" dirty="0">
                <a:solidFill>
                  <a:schemeClr val="tx1"/>
                </a:solidFill>
              </a:rPr>
              <a:t>23</a:t>
            </a:r>
            <a:r>
              <a:rPr lang="en-US" sz="1800" dirty="0">
                <a:solidFill>
                  <a:schemeClr val="tx1"/>
                </a:solidFill>
              </a:rPr>
              <a:t> - Emergency Placement/Expulsion – (</a:t>
            </a:r>
            <a:r>
              <a:rPr lang="en-US" sz="1400" b="1" dirty="0">
                <a:solidFill>
                  <a:prstClr val="black"/>
                </a:solidFill>
              </a:rPr>
              <a:t>Discretionary placement or expulsion)</a:t>
            </a:r>
            <a:endParaRPr lang="en-US" sz="1800" dirty="0">
              <a:solidFill>
                <a:schemeClr val="tx1"/>
              </a:solidFill>
            </a:endParaRPr>
          </a:p>
          <a:p>
            <a:r>
              <a:rPr lang="en-US" sz="1800" b="1" dirty="0">
                <a:solidFill>
                  <a:schemeClr val="tx1"/>
                </a:solidFill>
              </a:rPr>
              <a:t>41</a:t>
            </a:r>
            <a:r>
              <a:rPr lang="en-US" sz="1800" dirty="0">
                <a:solidFill>
                  <a:schemeClr val="tx1"/>
                </a:solidFill>
              </a:rPr>
              <a:t> - Fighting/Mutual Combat – (</a:t>
            </a:r>
            <a:r>
              <a:rPr lang="en-US" sz="1400" b="1" dirty="0">
                <a:solidFill>
                  <a:prstClr val="black"/>
                </a:solidFill>
              </a:rPr>
              <a:t>Discretionary placement) </a:t>
            </a:r>
            <a:endParaRPr lang="en-US" sz="1800" dirty="0">
              <a:solidFill>
                <a:schemeClr val="tx1"/>
              </a:solidFill>
            </a:endParaRPr>
          </a:p>
          <a:p>
            <a:r>
              <a:rPr lang="en-US" sz="1800" b="1" dirty="0">
                <a:solidFill>
                  <a:schemeClr val="tx1"/>
                </a:solidFill>
              </a:rPr>
              <a:t>49</a:t>
            </a:r>
            <a:r>
              <a:rPr lang="en-US" sz="1800" dirty="0">
                <a:solidFill>
                  <a:schemeClr val="tx1"/>
                </a:solidFill>
              </a:rPr>
              <a:t> - Deadly Conduct – (</a:t>
            </a:r>
            <a:r>
              <a:rPr lang="en-US" sz="1400" b="1" dirty="0">
                <a:solidFill>
                  <a:prstClr val="black"/>
                </a:solidFill>
              </a:rPr>
              <a:t>Discretionary placement or expulsion) </a:t>
            </a:r>
            <a:endParaRPr lang="en-US" sz="1800" dirty="0">
              <a:solidFill>
                <a:schemeClr val="tx1"/>
              </a:solidFill>
            </a:endParaRPr>
          </a:p>
          <a:p>
            <a:r>
              <a:rPr lang="en-US" sz="1800" b="1" dirty="0">
                <a:solidFill>
                  <a:schemeClr val="tx1"/>
                </a:solidFill>
              </a:rPr>
              <a:t>56</a:t>
            </a:r>
            <a:r>
              <a:rPr lang="en-US" sz="1800" dirty="0">
                <a:solidFill>
                  <a:schemeClr val="tx1"/>
                </a:solidFill>
              </a:rPr>
              <a:t> - Student Is Required to Register as A Sex Offender Under Chapter 62 Of The Code Of Criminal Procedure And Is Not Under Court Supervision – (</a:t>
            </a:r>
            <a:r>
              <a:rPr lang="en-US" sz="1400" b="1" dirty="0">
                <a:solidFill>
                  <a:prstClr val="black"/>
                </a:solidFill>
              </a:rPr>
              <a:t>Discretionary placement) </a:t>
            </a:r>
            <a:endParaRPr lang="en-US" sz="1800" dirty="0">
              <a:solidFill>
                <a:schemeClr val="tx1"/>
              </a:solidFill>
            </a:endParaRPr>
          </a:p>
          <a:p>
            <a:r>
              <a:rPr lang="en-US" sz="1800" b="1" dirty="0">
                <a:solidFill>
                  <a:schemeClr val="tx1"/>
                </a:solidFill>
              </a:rPr>
              <a:t>58</a:t>
            </a:r>
            <a:r>
              <a:rPr lang="en-US" sz="1800" dirty="0">
                <a:solidFill>
                  <a:schemeClr val="tx1"/>
                </a:solidFill>
              </a:rPr>
              <a:t> - Breach of Computer Security Under Penal Code §33.02 – TEC 37.007 – (</a:t>
            </a:r>
            <a:r>
              <a:rPr lang="en-US" sz="1400" b="1" dirty="0">
                <a:solidFill>
                  <a:prstClr val="black"/>
                </a:solidFill>
              </a:rPr>
              <a:t>Discretionary expulsion)</a:t>
            </a:r>
            <a:endParaRPr lang="en-US" sz="1800" dirty="0">
              <a:solidFill>
                <a:schemeClr val="tx1"/>
              </a:solidFill>
            </a:endParaRPr>
          </a:p>
          <a:p>
            <a:r>
              <a:rPr lang="en-US" sz="1800" b="1" dirty="0">
                <a:solidFill>
                  <a:schemeClr val="tx1"/>
                </a:solidFill>
              </a:rPr>
              <a:t>59</a:t>
            </a:r>
            <a:r>
              <a:rPr lang="en-US" sz="1800" dirty="0">
                <a:solidFill>
                  <a:schemeClr val="tx1"/>
                </a:solidFill>
              </a:rPr>
              <a:t> - Serious Misbehavior, as defined by TEC §37.007(c), while expelled to/placed in a Disciplinary Alternative Education Program (DAEP) – </a:t>
            </a:r>
            <a:r>
              <a:rPr lang="en-US" sz="1400" b="1" dirty="0">
                <a:solidFill>
                  <a:schemeClr val="tx1"/>
                </a:solidFill>
              </a:rPr>
              <a:t>(Discretionary Expulsion)</a:t>
            </a:r>
          </a:p>
          <a:p>
            <a:r>
              <a:rPr lang="en-US" sz="1800" b="1" dirty="0">
                <a:solidFill>
                  <a:schemeClr val="tx1"/>
                </a:solidFill>
              </a:rPr>
              <a:t>61</a:t>
            </a:r>
            <a:r>
              <a:rPr lang="en-US" sz="1800" dirty="0">
                <a:solidFill>
                  <a:schemeClr val="tx1"/>
                </a:solidFill>
              </a:rPr>
              <a:t> - Bullying – TEC 37.0052(b) – (</a:t>
            </a:r>
            <a:r>
              <a:rPr lang="en-US" sz="1400" b="1" dirty="0">
                <a:solidFill>
                  <a:prstClr val="black"/>
                </a:solidFill>
              </a:rPr>
              <a:t>Discretionary placement or expulsion) </a:t>
            </a:r>
            <a:endParaRPr lang="en-US" sz="1800" dirty="0">
              <a:solidFill>
                <a:schemeClr val="tx1"/>
              </a:solidFill>
            </a:endParaRPr>
          </a:p>
        </p:txBody>
      </p:sp>
      <p:sp>
        <p:nvSpPr>
          <p:cNvPr id="4" name="Slide Number Placeholder 3">
            <a:extLst>
              <a:ext uri="{FF2B5EF4-FFF2-40B4-BE49-F238E27FC236}">
                <a16:creationId xmlns:a16="http://schemas.microsoft.com/office/drawing/2014/main" id="{9E0C37EB-5D36-4147-BAE2-57C05CABDD1C}"/>
              </a:ext>
            </a:extLst>
          </p:cNvPr>
          <p:cNvSpPr>
            <a:spLocks noGrp="1"/>
          </p:cNvSpPr>
          <p:nvPr>
            <p:ph type="sldNum" sz="quarter" idx="12"/>
          </p:nvPr>
        </p:nvSpPr>
        <p:spPr/>
        <p:txBody>
          <a:bodyPr/>
          <a:lstStyle/>
          <a:p>
            <a:fld id="{FD52C1F8-3BA5-F24E-8618-E52498D87186}" type="slidenum">
              <a:rPr lang="en-US" smtClean="0"/>
              <a:t>37</a:t>
            </a:fld>
            <a:endParaRPr lang="en-US" dirty="0"/>
          </a:p>
        </p:txBody>
      </p:sp>
    </p:spTree>
    <p:extLst>
      <p:ext uri="{BB962C8B-B14F-4D97-AF65-F5344CB8AC3E}">
        <p14:creationId xmlns:p14="http://schemas.microsoft.com/office/powerpoint/2010/main" val="1971022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5157"/>
          </a:xfrm>
        </p:spPr>
        <p:txBody>
          <a:bodyPr>
            <a:noAutofit/>
          </a:bodyPr>
          <a:lstStyle/>
          <a:p>
            <a:pPr algn="ctr"/>
            <a:r>
              <a:rPr lang="en-US" sz="3600" b="1" dirty="0">
                <a:solidFill>
                  <a:srgbClr val="0070C0"/>
                </a:solidFill>
              </a:rPr>
              <a:t>Discipline Entry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13127913"/>
              </p:ext>
            </p:extLst>
          </p:nvPr>
        </p:nvGraphicFramePr>
        <p:xfrm>
          <a:off x="457200" y="1600200"/>
          <a:ext cx="8229600" cy="2502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FD52C1F8-3BA5-F24E-8618-E52498D87186}" type="slidenum">
              <a:rPr lang="en-US" smtClean="0"/>
              <a:t>38</a:t>
            </a:fld>
            <a:endParaRPr lang="en-US" dirty="0"/>
          </a:p>
        </p:txBody>
      </p:sp>
    </p:spTree>
    <p:extLst>
      <p:ext uri="{BB962C8B-B14F-4D97-AF65-F5344CB8AC3E}">
        <p14:creationId xmlns:p14="http://schemas.microsoft.com/office/powerpoint/2010/main" val="33906283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A12A-9821-1F02-46D5-9AA06BE76041}"/>
              </a:ext>
            </a:extLst>
          </p:cNvPr>
          <p:cNvSpPr>
            <a:spLocks noGrp="1"/>
          </p:cNvSpPr>
          <p:nvPr>
            <p:ph type="title"/>
          </p:nvPr>
        </p:nvSpPr>
        <p:spPr/>
        <p:txBody>
          <a:bodyPr/>
          <a:lstStyle/>
          <a:p>
            <a:pPr algn="ctr"/>
            <a:r>
              <a:rPr lang="en-US" b="1" dirty="0"/>
              <a:t>DO NOT USE CODES</a:t>
            </a:r>
          </a:p>
        </p:txBody>
      </p:sp>
      <p:sp>
        <p:nvSpPr>
          <p:cNvPr id="3" name="Content Placeholder 2">
            <a:extLst>
              <a:ext uri="{FF2B5EF4-FFF2-40B4-BE49-F238E27FC236}">
                <a16:creationId xmlns:a16="http://schemas.microsoft.com/office/drawing/2014/main" id="{B3702CDC-8F01-DC0B-1A85-01A97429D5C3}"/>
              </a:ext>
            </a:extLst>
          </p:cNvPr>
          <p:cNvSpPr>
            <a:spLocks noGrp="1"/>
          </p:cNvSpPr>
          <p:nvPr>
            <p:ph idx="1"/>
          </p:nvPr>
        </p:nvSpPr>
        <p:spPr/>
        <p:txBody>
          <a:bodyPr>
            <a:normAutofit lnSpcReduction="10000"/>
          </a:bodyPr>
          <a:lstStyle/>
          <a:p>
            <a:pPr marL="0" indent="0" algn="ctr">
              <a:buNone/>
            </a:pPr>
            <a:r>
              <a:rPr lang="en-US" sz="6600" dirty="0"/>
              <a:t>Reason Code 21</a:t>
            </a:r>
          </a:p>
          <a:p>
            <a:pPr lvl="1" algn="ctr"/>
            <a:r>
              <a:rPr lang="en-US" sz="1900" dirty="0"/>
              <a:t>Use only the breakdown of 21’s</a:t>
            </a:r>
          </a:p>
          <a:p>
            <a:pPr marL="0" indent="0" algn="ctr">
              <a:buNone/>
            </a:pPr>
            <a:r>
              <a:rPr lang="en-US" sz="6600" dirty="0"/>
              <a:t>Reason Code 04</a:t>
            </a:r>
          </a:p>
          <a:p>
            <a:pPr algn="ctr"/>
            <a:r>
              <a:rPr lang="en-US" sz="1900" dirty="0"/>
              <a:t>Use ONLY PS04, IN04, DI04</a:t>
            </a:r>
          </a:p>
          <a:p>
            <a:pPr marL="0" indent="0" algn="ctr">
              <a:buNone/>
            </a:pPr>
            <a:r>
              <a:rPr lang="en-US" sz="6600" dirty="0"/>
              <a:t>Reason Code 05</a:t>
            </a:r>
          </a:p>
          <a:p>
            <a:pPr algn="ctr"/>
            <a:r>
              <a:rPr lang="en-US" sz="2100" dirty="0"/>
              <a:t>Use ONLY PS05, IN05, DI05</a:t>
            </a:r>
          </a:p>
          <a:p>
            <a:endParaRPr lang="en-US" dirty="0"/>
          </a:p>
        </p:txBody>
      </p:sp>
      <p:sp>
        <p:nvSpPr>
          <p:cNvPr id="4" name="Slide Number Placeholder 3">
            <a:extLst>
              <a:ext uri="{FF2B5EF4-FFF2-40B4-BE49-F238E27FC236}">
                <a16:creationId xmlns:a16="http://schemas.microsoft.com/office/drawing/2014/main" id="{B26660BE-ADD7-B44A-906E-99F994CABA7D}"/>
              </a:ext>
            </a:extLst>
          </p:cNvPr>
          <p:cNvSpPr>
            <a:spLocks noGrp="1"/>
          </p:cNvSpPr>
          <p:nvPr>
            <p:ph type="sldNum" sz="quarter" idx="12"/>
          </p:nvPr>
        </p:nvSpPr>
        <p:spPr/>
        <p:txBody>
          <a:bodyPr/>
          <a:lstStyle/>
          <a:p>
            <a:fld id="{FD52C1F8-3BA5-F24E-8618-E52498D87186}" type="slidenum">
              <a:rPr lang="en-US" smtClean="0"/>
              <a:t>39</a:t>
            </a:fld>
            <a:endParaRPr lang="en-US" dirty="0"/>
          </a:p>
        </p:txBody>
      </p:sp>
    </p:spTree>
    <p:extLst>
      <p:ext uri="{BB962C8B-B14F-4D97-AF65-F5344CB8AC3E}">
        <p14:creationId xmlns:p14="http://schemas.microsoft.com/office/powerpoint/2010/main" val="309847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08A83-0BA1-4030-95D4-F7748BD94265}"/>
              </a:ext>
            </a:extLst>
          </p:cNvPr>
          <p:cNvSpPr>
            <a:spLocks noGrp="1"/>
          </p:cNvSpPr>
          <p:nvPr>
            <p:ph type="title"/>
          </p:nvPr>
        </p:nvSpPr>
        <p:spPr>
          <a:xfrm>
            <a:off x="457200" y="274638"/>
            <a:ext cx="8229600" cy="1143000"/>
          </a:xfrm>
        </p:spPr>
        <p:txBody>
          <a:bodyPr anchor="ctr">
            <a:normAutofit/>
          </a:bodyPr>
          <a:lstStyle/>
          <a:p>
            <a:pPr algn="ctr"/>
            <a:r>
              <a:rPr lang="en-US" b="1" dirty="0"/>
              <a:t>PEIMS Coding</a:t>
            </a:r>
          </a:p>
        </p:txBody>
      </p:sp>
      <p:sp>
        <p:nvSpPr>
          <p:cNvPr id="3" name="Subtitle 2">
            <a:extLst>
              <a:ext uri="{FF2B5EF4-FFF2-40B4-BE49-F238E27FC236}">
                <a16:creationId xmlns:a16="http://schemas.microsoft.com/office/drawing/2014/main" id="{A6BF6278-4C0B-44A1-B0BD-4E0B4DECCE2D}"/>
              </a:ext>
            </a:extLst>
          </p:cNvPr>
          <p:cNvSpPr>
            <a:spLocks noGrp="1"/>
          </p:cNvSpPr>
          <p:nvPr>
            <p:ph sz="half" idx="1"/>
          </p:nvPr>
        </p:nvSpPr>
        <p:spPr>
          <a:xfrm>
            <a:off x="457200" y="1600200"/>
            <a:ext cx="4038600" cy="4525963"/>
          </a:xfrm>
        </p:spPr>
        <p:txBody>
          <a:bodyPr>
            <a:normAutofit/>
          </a:bodyPr>
          <a:lstStyle/>
          <a:p>
            <a:pPr marL="0" indent="0">
              <a:buNone/>
            </a:pPr>
            <a:r>
              <a:rPr lang="en-US" sz="4000" dirty="0">
                <a:solidFill>
                  <a:schemeClr val="tx1"/>
                </a:solidFill>
                <a:latin typeface="Calibri" pitchFamily="34" charset="0"/>
              </a:rPr>
              <a:t>In no case should paraprofessional personnel be responsible for determining students coding</a:t>
            </a:r>
            <a:endParaRPr lang="en-US" sz="4000" b="1" dirty="0"/>
          </a:p>
        </p:txBody>
      </p:sp>
      <p:sp>
        <p:nvSpPr>
          <p:cNvPr id="11" name="Slide Number Placeholder 4">
            <a:extLst>
              <a:ext uri="{FF2B5EF4-FFF2-40B4-BE49-F238E27FC236}">
                <a16:creationId xmlns:a16="http://schemas.microsoft.com/office/drawing/2014/main" id="{EBFE9981-6FC0-4C2C-9EF6-F9CE33112FC7}"/>
              </a:ext>
            </a:extLst>
          </p:cNvPr>
          <p:cNvSpPr>
            <a:spLocks noGrp="1"/>
          </p:cNvSpPr>
          <p:nvPr>
            <p:ph type="sldNum" sz="quarter" idx="12"/>
          </p:nvPr>
        </p:nvSpPr>
        <p:spPr>
          <a:xfrm>
            <a:off x="6553200" y="6356350"/>
            <a:ext cx="2133600" cy="365125"/>
          </a:xfrm>
        </p:spPr>
        <p:txBody>
          <a:bodyPr/>
          <a:lstStyle/>
          <a:p>
            <a:pPr>
              <a:spcAft>
                <a:spcPts val="600"/>
              </a:spcAft>
            </a:pPr>
            <a:fld id="{FD52C1F8-3BA5-F24E-8618-E52498D87186}" type="slidenum">
              <a:rPr lang="en-US" smtClean="0"/>
              <a:pPr>
                <a:spcAft>
                  <a:spcPts val="600"/>
                </a:spcAft>
              </a:pPr>
              <a:t>4</a:t>
            </a:fld>
            <a:endParaRPr lang="en-US" dirty="0"/>
          </a:p>
        </p:txBody>
      </p:sp>
      <p:sp>
        <p:nvSpPr>
          <p:cNvPr id="6" name="TextBox 5">
            <a:extLst>
              <a:ext uri="{FF2B5EF4-FFF2-40B4-BE49-F238E27FC236}">
                <a16:creationId xmlns:a16="http://schemas.microsoft.com/office/drawing/2014/main" id="{A3FBA1B7-E22E-48BB-8034-C227607F2E75}"/>
              </a:ext>
            </a:extLst>
          </p:cNvPr>
          <p:cNvSpPr txBox="1"/>
          <p:nvPr/>
        </p:nvSpPr>
        <p:spPr>
          <a:xfrm>
            <a:off x="8959269" y="5850709"/>
            <a:ext cx="184731" cy="173124"/>
          </a:xfrm>
          <a:prstGeom prst="rect">
            <a:avLst/>
          </a:prstGeom>
          <a:solidFill>
            <a:srgbClr val="000000"/>
          </a:solidFill>
        </p:spPr>
        <p:txBody>
          <a:bodyPr wrap="none" rtlCol="0">
            <a:spAutoFit/>
          </a:bodyPr>
          <a:lstStyle/>
          <a:p>
            <a:pPr algn="r" defTabSz="342900">
              <a:spcAft>
                <a:spcPts val="450"/>
              </a:spcAft>
            </a:pPr>
            <a:endParaRPr lang="en-US" sz="525" dirty="0">
              <a:solidFill>
                <a:srgbClr val="FFFFFF"/>
              </a:solidFill>
              <a:latin typeface="Calibri" panose="020F0502020204030204"/>
            </a:endParaRPr>
          </a:p>
        </p:txBody>
      </p:sp>
      <p:pic>
        <p:nvPicPr>
          <p:cNvPr id="7" name="Picture 6" descr="A picture containing text, sky, outdoor, sign&#10;&#10;Description automatically generated">
            <a:extLst>
              <a:ext uri="{FF2B5EF4-FFF2-40B4-BE49-F238E27FC236}">
                <a16:creationId xmlns:a16="http://schemas.microsoft.com/office/drawing/2014/main" id="{E26A6B6F-55F3-86E1-D6FD-87ED6C32325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648202" y="1600199"/>
            <a:ext cx="4236045" cy="4423634"/>
          </a:xfrm>
          <a:prstGeom prst="rect">
            <a:avLst/>
          </a:prstGeom>
        </p:spPr>
      </p:pic>
    </p:spTree>
    <p:extLst>
      <p:ext uri="{BB962C8B-B14F-4D97-AF65-F5344CB8AC3E}">
        <p14:creationId xmlns:p14="http://schemas.microsoft.com/office/powerpoint/2010/main" val="32487555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sz="3600" b="1" dirty="0">
                <a:solidFill>
                  <a:schemeClr val="tx2"/>
                </a:solidFill>
              </a:rPr>
            </a:br>
            <a:r>
              <a:rPr lang="en-US" sz="3600" b="1" dirty="0">
                <a:solidFill>
                  <a:srgbClr val="0070C0"/>
                </a:solidFill>
              </a:rPr>
              <a:t>HISD Connect</a:t>
            </a:r>
            <a:br>
              <a:rPr lang="en-US" b="1" dirty="0">
                <a:solidFill>
                  <a:srgbClr val="14376E"/>
                </a:solidFill>
              </a:rPr>
            </a:br>
            <a:endParaRPr lang="en-US" dirty="0"/>
          </a:p>
        </p:txBody>
      </p:sp>
      <p:sp>
        <p:nvSpPr>
          <p:cNvPr id="4" name="Slide Number Placeholder 3"/>
          <p:cNvSpPr>
            <a:spLocks noGrp="1"/>
          </p:cNvSpPr>
          <p:nvPr>
            <p:ph type="sldNum" sz="quarter" idx="12"/>
          </p:nvPr>
        </p:nvSpPr>
        <p:spPr/>
        <p:txBody>
          <a:bodyPr/>
          <a:lstStyle/>
          <a:p>
            <a:fld id="{FD52C1F8-3BA5-F24E-8618-E52498D87186}" type="slidenum">
              <a:rPr lang="en-US" smtClean="0"/>
              <a:t>40</a:t>
            </a:fld>
            <a:endParaRPr lang="en-US" dirty="0"/>
          </a:p>
        </p:txBody>
      </p:sp>
      <p:graphicFrame>
        <p:nvGraphicFramePr>
          <p:cNvPr id="5" name="Diagram 4"/>
          <p:cNvGraphicFramePr/>
          <p:nvPr>
            <p:extLst>
              <p:ext uri="{D42A27DB-BD31-4B8C-83A1-F6EECF244321}">
                <p14:modId xmlns:p14="http://schemas.microsoft.com/office/powerpoint/2010/main" val="2788317916"/>
              </p:ext>
            </p:extLst>
          </p:nvPr>
        </p:nvGraphicFramePr>
        <p:xfrm>
          <a:off x="1484923" y="1800715"/>
          <a:ext cx="5799871" cy="3588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4370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486" y="136526"/>
            <a:ext cx="8229600" cy="647245"/>
          </a:xfrm>
        </p:spPr>
        <p:txBody>
          <a:bodyPr>
            <a:normAutofit/>
          </a:bodyPr>
          <a:lstStyle/>
          <a:p>
            <a:pPr algn="ctr"/>
            <a:r>
              <a:rPr lang="en-US" sz="3600" b="1" dirty="0">
                <a:solidFill>
                  <a:srgbClr val="0070C0"/>
                </a:solidFill>
              </a:rPr>
              <a:t>HISD Connect </a:t>
            </a:r>
            <a:endParaRPr lang="en-US" sz="3600" dirty="0">
              <a:solidFill>
                <a:srgbClr val="0070C0"/>
              </a:solidFill>
            </a:endParaRPr>
          </a:p>
        </p:txBody>
      </p:sp>
      <p:sp>
        <p:nvSpPr>
          <p:cNvPr id="4" name="Slide Number Placeholder 3"/>
          <p:cNvSpPr>
            <a:spLocks noGrp="1"/>
          </p:cNvSpPr>
          <p:nvPr>
            <p:ph type="sldNum" sz="quarter" idx="12"/>
          </p:nvPr>
        </p:nvSpPr>
        <p:spPr/>
        <p:txBody>
          <a:bodyPr/>
          <a:lstStyle/>
          <a:p>
            <a:fld id="{FD52C1F8-3BA5-F24E-8618-E52498D87186}" type="slidenum">
              <a:rPr lang="en-US" smtClean="0"/>
              <a:t>41</a:t>
            </a:fld>
            <a:endParaRPr lang="en-US" dirty="0"/>
          </a:p>
        </p:txBody>
      </p:sp>
      <p:pic>
        <p:nvPicPr>
          <p:cNvPr id="7" name="Picture 6">
            <a:extLst>
              <a:ext uri="{FF2B5EF4-FFF2-40B4-BE49-F238E27FC236}">
                <a16:creationId xmlns:a16="http://schemas.microsoft.com/office/drawing/2014/main" id="{D8E63C68-ABEA-4D13-A92D-CB3EECDE178C}"/>
              </a:ext>
            </a:extLst>
          </p:cNvPr>
          <p:cNvPicPr>
            <a:picLocks noChangeAspect="1"/>
          </p:cNvPicPr>
          <p:nvPr/>
        </p:nvPicPr>
        <p:blipFill>
          <a:blip r:embed="rId2"/>
          <a:stretch>
            <a:fillRect/>
          </a:stretch>
        </p:blipFill>
        <p:spPr>
          <a:xfrm>
            <a:off x="391886" y="1162654"/>
            <a:ext cx="8229600" cy="2301417"/>
          </a:xfrm>
          <a:prstGeom prst="rect">
            <a:avLst/>
          </a:prstGeom>
        </p:spPr>
      </p:pic>
      <p:pic>
        <p:nvPicPr>
          <p:cNvPr id="9" name="Picture 8">
            <a:extLst>
              <a:ext uri="{FF2B5EF4-FFF2-40B4-BE49-F238E27FC236}">
                <a16:creationId xmlns:a16="http://schemas.microsoft.com/office/drawing/2014/main" id="{9A1C2CF3-8D85-4F8C-8651-0A61431CBE8A}"/>
              </a:ext>
            </a:extLst>
          </p:cNvPr>
          <p:cNvPicPr>
            <a:picLocks noChangeAspect="1"/>
          </p:cNvPicPr>
          <p:nvPr/>
        </p:nvPicPr>
        <p:blipFill>
          <a:blip r:embed="rId3"/>
          <a:stretch>
            <a:fillRect/>
          </a:stretch>
        </p:blipFill>
        <p:spPr>
          <a:xfrm>
            <a:off x="457200" y="3559946"/>
            <a:ext cx="8229600" cy="2796404"/>
          </a:xfrm>
          <a:prstGeom prst="rect">
            <a:avLst/>
          </a:prstGeom>
        </p:spPr>
      </p:pic>
    </p:spTree>
    <p:extLst>
      <p:ext uri="{BB962C8B-B14F-4D97-AF65-F5344CB8AC3E}">
        <p14:creationId xmlns:p14="http://schemas.microsoft.com/office/powerpoint/2010/main" val="36627153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rgbClr val="0070C0"/>
                </a:solidFill>
              </a:rPr>
              <a:t>Behavior Location Code</a:t>
            </a: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marL="274320" indent="-274320">
              <a:buClr>
                <a:schemeClr val="accent3"/>
              </a:buClr>
              <a:buFont typeface="Arial" pitchFamily="34" charset="0"/>
              <a:buChar char="•"/>
              <a:defRPr/>
            </a:pPr>
            <a:r>
              <a:rPr lang="en-US" sz="1800" dirty="0">
                <a:latin typeface="Arial" pitchFamily="34" charset="0"/>
                <a:cs typeface="Arial" pitchFamily="34" charset="0"/>
              </a:rPr>
              <a:t>Behavior Location Code indicates where a student committed an applicable offense that is enumerated in Texas Education Code 37.006 or 37.007. (On/off campus, school related activities, etc…).</a:t>
            </a:r>
            <a:endParaRPr lang="en-US" sz="1800" dirty="0"/>
          </a:p>
          <a:p>
            <a:pPr marL="640080" lvl="1" indent="-246888">
              <a:buFont typeface="Arial" pitchFamily="34" charset="0"/>
              <a:buChar char="–"/>
              <a:defRPr/>
            </a:pPr>
            <a:r>
              <a:rPr lang="en-US" sz="1800" dirty="0">
                <a:latin typeface="Arial" pitchFamily="34" charset="0"/>
                <a:cs typeface="Arial" pitchFamily="34" charset="0"/>
              </a:rPr>
              <a:t>C190 code added (Behavior Location Codes)</a:t>
            </a:r>
          </a:p>
          <a:p>
            <a:pPr marL="768033" lvl="2" indent="-274320">
              <a:buClr>
                <a:schemeClr val="accent3"/>
              </a:buClr>
              <a:buFont typeface="Arial" pitchFamily="34" charset="0"/>
              <a:buChar char="•"/>
              <a:defRPr/>
            </a:pPr>
            <a:r>
              <a:rPr lang="en-US" sz="1800" dirty="0">
                <a:latin typeface="Arial" pitchFamily="34" charset="0"/>
                <a:cs typeface="Arial" pitchFamily="34" charset="0"/>
              </a:rPr>
              <a:t>00 - Not Applicable</a:t>
            </a:r>
          </a:p>
          <a:p>
            <a:pPr marL="768033" lvl="2" indent="-274320">
              <a:buClr>
                <a:schemeClr val="accent3"/>
              </a:buClr>
              <a:buFont typeface="Arial" pitchFamily="34" charset="0"/>
              <a:buChar char="•"/>
              <a:defRPr/>
            </a:pPr>
            <a:r>
              <a:rPr lang="en-US" sz="1800" dirty="0">
                <a:latin typeface="Arial" pitchFamily="34" charset="0"/>
                <a:cs typeface="Arial" pitchFamily="34" charset="0"/>
              </a:rPr>
              <a:t>01 - On Campus</a:t>
            </a:r>
          </a:p>
          <a:p>
            <a:pPr marL="768033" lvl="2" indent="-274320">
              <a:buClr>
                <a:schemeClr val="accent3"/>
              </a:buClr>
              <a:buFont typeface="Arial" pitchFamily="34" charset="0"/>
              <a:buChar char="•"/>
              <a:defRPr/>
            </a:pPr>
            <a:r>
              <a:rPr lang="en-US" sz="1800" dirty="0">
                <a:latin typeface="Arial" pitchFamily="34" charset="0"/>
                <a:cs typeface="Arial" pitchFamily="34" charset="0"/>
              </a:rPr>
              <a:t>02 - Off Campus, but within 300 feet of campus property line</a:t>
            </a:r>
          </a:p>
          <a:p>
            <a:pPr marL="768033" lvl="2" indent="-274320">
              <a:buClr>
                <a:schemeClr val="accent3"/>
              </a:buClr>
              <a:buFont typeface="Arial" pitchFamily="34" charset="0"/>
              <a:buChar char="•"/>
              <a:defRPr/>
            </a:pPr>
            <a:r>
              <a:rPr lang="en-US" sz="1800" dirty="0">
                <a:latin typeface="Arial" pitchFamily="34" charset="0"/>
                <a:cs typeface="Arial" pitchFamily="34" charset="0"/>
              </a:rPr>
              <a:t>03 - Off Campus, but at a school sponsored or school related activity</a:t>
            </a:r>
          </a:p>
          <a:p>
            <a:pPr marL="768033" lvl="2" indent="-274320">
              <a:buClr>
                <a:schemeClr val="accent3"/>
              </a:buClr>
              <a:buFont typeface="Arial" pitchFamily="34" charset="0"/>
              <a:buChar char="•"/>
              <a:defRPr/>
            </a:pPr>
            <a:r>
              <a:rPr lang="en-US" sz="1800" dirty="0">
                <a:latin typeface="Arial" pitchFamily="34" charset="0"/>
                <a:cs typeface="Arial" pitchFamily="34" charset="0"/>
              </a:rPr>
              <a:t>04 - Off Campus, and further than 300 feet from the campus boundary (Student was not in attendance at a school sponsored or school related activity) </a:t>
            </a:r>
          </a:p>
          <a:p>
            <a:pPr marL="768033" lvl="2" indent="-274320">
              <a:buClr>
                <a:schemeClr val="accent3"/>
              </a:buClr>
              <a:buFont typeface="Arial" pitchFamily="34" charset="0"/>
              <a:buChar char="•"/>
              <a:defRPr/>
            </a:pPr>
            <a:r>
              <a:rPr lang="en-US" sz="1800" dirty="0">
                <a:latin typeface="Arial" pitchFamily="34" charset="0"/>
                <a:cs typeface="Arial" pitchFamily="34" charset="0"/>
              </a:rPr>
              <a:t>05 - On campus of another school district, or while in attendance at a school sponsored or school related activity of another school district</a:t>
            </a:r>
          </a:p>
          <a:p>
            <a:endParaRPr lang="en-US" sz="2400" dirty="0"/>
          </a:p>
        </p:txBody>
      </p:sp>
      <p:sp>
        <p:nvSpPr>
          <p:cNvPr id="4" name="Slide Number Placeholder 3"/>
          <p:cNvSpPr>
            <a:spLocks noGrp="1"/>
          </p:cNvSpPr>
          <p:nvPr>
            <p:ph type="sldNum" sz="quarter" idx="12"/>
          </p:nvPr>
        </p:nvSpPr>
        <p:spPr/>
        <p:txBody>
          <a:bodyPr/>
          <a:lstStyle/>
          <a:p>
            <a:fld id="{FD52C1F8-3BA5-F24E-8618-E52498D87186}" type="slidenum">
              <a:rPr lang="en-US" smtClean="0"/>
              <a:t>42</a:t>
            </a:fld>
            <a:endParaRPr lang="en-US" dirty="0"/>
          </a:p>
        </p:txBody>
      </p:sp>
    </p:spTree>
    <p:extLst>
      <p:ext uri="{BB962C8B-B14F-4D97-AF65-F5344CB8AC3E}">
        <p14:creationId xmlns:p14="http://schemas.microsoft.com/office/powerpoint/2010/main" val="8784310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sz="3200" b="1" dirty="0">
                <a:solidFill>
                  <a:srgbClr val="14376E"/>
                </a:solidFill>
              </a:rPr>
            </a:br>
            <a:r>
              <a:rPr lang="en-US" sz="4000" b="1" dirty="0">
                <a:solidFill>
                  <a:srgbClr val="0070C0"/>
                </a:solidFill>
              </a:rPr>
              <a:t>Action Date Range </a:t>
            </a:r>
            <a:br>
              <a:rPr lang="en-US" sz="3200" b="1" dirty="0">
                <a:solidFill>
                  <a:srgbClr val="14376E"/>
                </a:solidFill>
              </a:rPr>
            </a:br>
            <a:endParaRPr lang="en-US" sz="3200" dirty="0"/>
          </a:p>
        </p:txBody>
      </p:sp>
      <p:sp>
        <p:nvSpPr>
          <p:cNvPr id="3" name="Content Placeholder 2"/>
          <p:cNvSpPr>
            <a:spLocks noGrp="1"/>
          </p:cNvSpPr>
          <p:nvPr>
            <p:ph idx="1"/>
          </p:nvPr>
        </p:nvSpPr>
        <p:spPr/>
        <p:txBody>
          <a:bodyPr>
            <a:normAutofit/>
          </a:bodyPr>
          <a:lstStyle/>
          <a:p>
            <a:pPr>
              <a:lnSpc>
                <a:spcPct val="80000"/>
              </a:lnSpc>
              <a:spcBef>
                <a:spcPts val="600"/>
              </a:spcBef>
              <a:buSzPct val="70000"/>
              <a:buFont typeface="Arial" pitchFamily="34" charset="0"/>
              <a:buChar char="•"/>
            </a:pPr>
            <a:r>
              <a:rPr lang="en-US" sz="1800" dirty="0">
                <a:latin typeface="Calibri" pitchFamily="34" charset="0"/>
              </a:rPr>
              <a:t>Action Date Range is the date that the disciplinary assignment was ordered.  This date may or may not: </a:t>
            </a:r>
          </a:p>
          <a:p>
            <a:pPr marL="598488" lvl="1" indent="-342900">
              <a:lnSpc>
                <a:spcPct val="80000"/>
              </a:lnSpc>
              <a:spcBef>
                <a:spcPts val="600"/>
              </a:spcBef>
              <a:buSzPct val="70000"/>
              <a:buFont typeface="Arial" pitchFamily="34" charset="0"/>
              <a:buChar char="•"/>
            </a:pPr>
            <a:r>
              <a:rPr lang="en-US" sz="1800" dirty="0">
                <a:latin typeface="Calibri" pitchFamily="34" charset="0"/>
              </a:rPr>
              <a:t>Differ from the disciplinary infraction date. </a:t>
            </a:r>
          </a:p>
          <a:p>
            <a:pPr marL="598488" lvl="1" indent="-342900">
              <a:lnSpc>
                <a:spcPct val="80000"/>
              </a:lnSpc>
              <a:spcBef>
                <a:spcPts val="600"/>
              </a:spcBef>
              <a:buSzPct val="70000"/>
              <a:buFont typeface="Arial" pitchFamily="34" charset="0"/>
              <a:buChar char="•"/>
            </a:pPr>
            <a:r>
              <a:rPr lang="en-US" sz="1800" dirty="0">
                <a:latin typeface="Calibri" pitchFamily="34" charset="0"/>
              </a:rPr>
              <a:t>Reflect the date on which the disciplinary assignment begins.  For continuation assignments, this date reflects the first day of the continuation.</a:t>
            </a:r>
          </a:p>
          <a:p>
            <a:pPr marL="273050" indent="-273050">
              <a:lnSpc>
                <a:spcPct val="80000"/>
              </a:lnSpc>
              <a:spcBef>
                <a:spcPts val="600"/>
              </a:spcBef>
              <a:buSzPct val="70000"/>
            </a:pPr>
            <a:endParaRPr lang="en-US" sz="1800" dirty="0">
              <a:latin typeface="Calibri" pitchFamily="34" charset="0"/>
            </a:endParaRPr>
          </a:p>
          <a:p>
            <a:pPr>
              <a:lnSpc>
                <a:spcPct val="80000"/>
              </a:lnSpc>
              <a:spcBef>
                <a:spcPts val="600"/>
              </a:spcBef>
              <a:buSzPct val="70000"/>
              <a:buFont typeface="Arial" pitchFamily="34" charset="0"/>
              <a:buChar char="•"/>
            </a:pPr>
            <a:r>
              <a:rPr lang="en-US" sz="1800" b="1" dirty="0">
                <a:latin typeface="Calibri" pitchFamily="34" charset="0"/>
              </a:rPr>
              <a:t>The date must be </a:t>
            </a:r>
            <a:r>
              <a:rPr lang="en-US" sz="1800" b="1" u="sng" dirty="0">
                <a:latin typeface="Calibri" pitchFamily="34" charset="0"/>
              </a:rPr>
              <a:t>PRIOR</a:t>
            </a:r>
            <a:r>
              <a:rPr lang="en-US" sz="1800" b="1" dirty="0">
                <a:latin typeface="Calibri" pitchFamily="34" charset="0"/>
              </a:rPr>
              <a:t> to the student’s withdrawal from school.  A date equal to or later than the withdrawal date will result in a PEIMS error.</a:t>
            </a:r>
          </a:p>
          <a:p>
            <a:pPr marL="273050" indent="-273050">
              <a:lnSpc>
                <a:spcPct val="80000"/>
              </a:lnSpc>
              <a:spcBef>
                <a:spcPts val="600"/>
              </a:spcBef>
              <a:buSzPct val="70000"/>
            </a:pPr>
            <a:endParaRPr lang="en-US" sz="1800" dirty="0">
              <a:latin typeface="Calibri" pitchFamily="34" charset="0"/>
            </a:endParaRPr>
          </a:p>
          <a:p>
            <a:pPr>
              <a:lnSpc>
                <a:spcPct val="80000"/>
              </a:lnSpc>
              <a:spcBef>
                <a:spcPts val="600"/>
              </a:spcBef>
              <a:buSzPct val="70000"/>
              <a:buFont typeface="Arial" pitchFamily="34" charset="0"/>
              <a:buChar char="•"/>
            </a:pPr>
            <a:r>
              <a:rPr lang="en-US" sz="1800" dirty="0">
                <a:latin typeface="Calibri" pitchFamily="34" charset="0"/>
              </a:rPr>
              <a:t>The date must be within the school calendar year and it </a:t>
            </a:r>
            <a:r>
              <a:rPr lang="en-US" sz="1800" b="1" dirty="0">
                <a:latin typeface="Calibri" pitchFamily="34" charset="0"/>
              </a:rPr>
              <a:t>MUST</a:t>
            </a:r>
            <a:r>
              <a:rPr lang="en-US" sz="1800" dirty="0">
                <a:latin typeface="Calibri" pitchFamily="34" charset="0"/>
              </a:rPr>
              <a:t> be entered for all PEIMS actions: 05, 06, 07, 08, etc.</a:t>
            </a:r>
          </a:p>
          <a:p>
            <a:pPr>
              <a:lnSpc>
                <a:spcPct val="80000"/>
              </a:lnSpc>
              <a:spcBef>
                <a:spcPts val="600"/>
              </a:spcBef>
              <a:buSzPct val="70000"/>
              <a:buFont typeface="Arial" pitchFamily="34" charset="0"/>
              <a:buChar char="•"/>
            </a:pPr>
            <a:endParaRPr lang="en-US" sz="1800" dirty="0">
              <a:latin typeface="Calibri" pitchFamily="34" charset="0"/>
            </a:endParaRPr>
          </a:p>
          <a:p>
            <a:pPr>
              <a:lnSpc>
                <a:spcPct val="80000"/>
              </a:lnSpc>
              <a:spcBef>
                <a:spcPts val="600"/>
              </a:spcBef>
              <a:buSzPct val="70000"/>
              <a:buFont typeface="Arial" pitchFamily="34" charset="0"/>
              <a:buChar char="•"/>
            </a:pPr>
            <a:r>
              <a:rPr lang="en-US" sz="1800" dirty="0">
                <a:latin typeface="Calibri" pitchFamily="34" charset="0"/>
              </a:rPr>
              <a:t>HISD Connect -  Action Date Range </a:t>
            </a:r>
          </a:p>
          <a:p>
            <a:endParaRPr lang="en-US" sz="1800" dirty="0"/>
          </a:p>
        </p:txBody>
      </p:sp>
      <p:sp>
        <p:nvSpPr>
          <p:cNvPr id="4" name="Slide Number Placeholder 3"/>
          <p:cNvSpPr>
            <a:spLocks noGrp="1"/>
          </p:cNvSpPr>
          <p:nvPr>
            <p:ph type="sldNum" sz="quarter" idx="12"/>
          </p:nvPr>
        </p:nvSpPr>
        <p:spPr/>
        <p:txBody>
          <a:bodyPr/>
          <a:lstStyle/>
          <a:p>
            <a:fld id="{FD52C1F8-3BA5-F24E-8618-E52498D87186}" type="slidenum">
              <a:rPr lang="en-US" smtClean="0"/>
              <a:t>43</a:t>
            </a:fld>
            <a:endParaRPr lang="en-US" dirty="0"/>
          </a:p>
        </p:txBody>
      </p:sp>
      <p:pic>
        <p:nvPicPr>
          <p:cNvPr id="6" name="Picture 5">
            <a:extLst>
              <a:ext uri="{FF2B5EF4-FFF2-40B4-BE49-F238E27FC236}">
                <a16:creationId xmlns:a16="http://schemas.microsoft.com/office/drawing/2014/main" id="{1719023E-661A-69BA-E986-6FE30410E6F8}"/>
              </a:ext>
            </a:extLst>
          </p:cNvPr>
          <p:cNvPicPr>
            <a:picLocks noChangeAspect="1"/>
          </p:cNvPicPr>
          <p:nvPr/>
        </p:nvPicPr>
        <p:blipFill>
          <a:blip r:embed="rId2"/>
          <a:stretch>
            <a:fillRect/>
          </a:stretch>
        </p:blipFill>
        <p:spPr>
          <a:xfrm>
            <a:off x="877595" y="5097517"/>
            <a:ext cx="7353300" cy="723900"/>
          </a:xfrm>
          <a:prstGeom prst="rect">
            <a:avLst/>
          </a:prstGeom>
        </p:spPr>
      </p:pic>
      <p:pic>
        <p:nvPicPr>
          <p:cNvPr id="8" name="Picture 7">
            <a:extLst>
              <a:ext uri="{FF2B5EF4-FFF2-40B4-BE49-F238E27FC236}">
                <a16:creationId xmlns:a16="http://schemas.microsoft.com/office/drawing/2014/main" id="{876DB732-82B8-739F-E32B-CE266578B772}"/>
              </a:ext>
            </a:extLst>
          </p:cNvPr>
          <p:cNvPicPr>
            <a:picLocks noChangeAspect="1"/>
          </p:cNvPicPr>
          <p:nvPr/>
        </p:nvPicPr>
        <p:blipFill>
          <a:blip r:embed="rId3"/>
          <a:stretch>
            <a:fillRect/>
          </a:stretch>
        </p:blipFill>
        <p:spPr>
          <a:xfrm>
            <a:off x="877595" y="5784057"/>
            <a:ext cx="5819775" cy="457200"/>
          </a:xfrm>
          <a:prstGeom prst="rect">
            <a:avLst/>
          </a:prstGeom>
        </p:spPr>
      </p:pic>
    </p:spTree>
    <p:extLst>
      <p:ext uri="{BB962C8B-B14F-4D97-AF65-F5344CB8AC3E}">
        <p14:creationId xmlns:p14="http://schemas.microsoft.com/office/powerpoint/2010/main" val="2463344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E6B01-6C8D-8968-18C3-9658D24BF07F}"/>
              </a:ext>
            </a:extLst>
          </p:cNvPr>
          <p:cNvSpPr>
            <a:spLocks noGrp="1"/>
          </p:cNvSpPr>
          <p:nvPr>
            <p:ph type="title"/>
          </p:nvPr>
        </p:nvSpPr>
        <p:spPr/>
        <p:txBody>
          <a:bodyPr>
            <a:normAutofit/>
          </a:bodyPr>
          <a:lstStyle/>
          <a:p>
            <a:pPr algn="ctr"/>
            <a:r>
              <a:rPr lang="en-US" b="1" dirty="0"/>
              <a:t>Other Fields </a:t>
            </a:r>
          </a:p>
        </p:txBody>
      </p:sp>
      <p:pic>
        <p:nvPicPr>
          <p:cNvPr id="6" name="Content Placeholder 5">
            <a:extLst>
              <a:ext uri="{FF2B5EF4-FFF2-40B4-BE49-F238E27FC236}">
                <a16:creationId xmlns:a16="http://schemas.microsoft.com/office/drawing/2014/main" id="{D62AEC02-AF60-0030-65FB-37C801FF0A8F}"/>
              </a:ext>
            </a:extLst>
          </p:cNvPr>
          <p:cNvPicPr>
            <a:picLocks noGrp="1" noChangeAspect="1"/>
          </p:cNvPicPr>
          <p:nvPr>
            <p:ph idx="1"/>
          </p:nvPr>
        </p:nvPicPr>
        <p:blipFill>
          <a:blip r:embed="rId2"/>
          <a:stretch>
            <a:fillRect/>
          </a:stretch>
        </p:blipFill>
        <p:spPr>
          <a:xfrm>
            <a:off x="529007" y="2114327"/>
            <a:ext cx="7933955" cy="1193171"/>
          </a:xfrm>
        </p:spPr>
      </p:pic>
      <p:sp>
        <p:nvSpPr>
          <p:cNvPr id="4" name="Slide Number Placeholder 3">
            <a:extLst>
              <a:ext uri="{FF2B5EF4-FFF2-40B4-BE49-F238E27FC236}">
                <a16:creationId xmlns:a16="http://schemas.microsoft.com/office/drawing/2014/main" id="{995F9872-27A2-272D-C9FA-4389A775EAC5}"/>
              </a:ext>
            </a:extLst>
          </p:cNvPr>
          <p:cNvSpPr>
            <a:spLocks noGrp="1"/>
          </p:cNvSpPr>
          <p:nvPr>
            <p:ph type="sldNum" sz="quarter" idx="12"/>
          </p:nvPr>
        </p:nvSpPr>
        <p:spPr/>
        <p:txBody>
          <a:bodyPr/>
          <a:lstStyle/>
          <a:p>
            <a:fld id="{FD52C1F8-3BA5-F24E-8618-E52498D87186}" type="slidenum">
              <a:rPr lang="en-US" smtClean="0"/>
              <a:t>44</a:t>
            </a:fld>
            <a:endParaRPr lang="en-US" dirty="0"/>
          </a:p>
        </p:txBody>
      </p:sp>
      <p:pic>
        <p:nvPicPr>
          <p:cNvPr id="8" name="Picture 7">
            <a:extLst>
              <a:ext uri="{FF2B5EF4-FFF2-40B4-BE49-F238E27FC236}">
                <a16:creationId xmlns:a16="http://schemas.microsoft.com/office/drawing/2014/main" id="{65A6F9EB-1ECE-7558-2F62-E91FB38AE775}"/>
              </a:ext>
            </a:extLst>
          </p:cNvPr>
          <p:cNvPicPr>
            <a:picLocks noChangeAspect="1"/>
          </p:cNvPicPr>
          <p:nvPr/>
        </p:nvPicPr>
        <p:blipFill>
          <a:blip r:embed="rId3"/>
          <a:stretch>
            <a:fillRect/>
          </a:stretch>
        </p:blipFill>
        <p:spPr>
          <a:xfrm>
            <a:off x="529007" y="3676874"/>
            <a:ext cx="7933955" cy="1978202"/>
          </a:xfrm>
          <a:prstGeom prst="rect">
            <a:avLst/>
          </a:prstGeom>
        </p:spPr>
      </p:pic>
      <p:pic>
        <p:nvPicPr>
          <p:cNvPr id="10" name="Picture 9">
            <a:extLst>
              <a:ext uri="{FF2B5EF4-FFF2-40B4-BE49-F238E27FC236}">
                <a16:creationId xmlns:a16="http://schemas.microsoft.com/office/drawing/2014/main" id="{ECF1564C-F3AD-D8DF-EB84-FEFC4BB0496D}"/>
              </a:ext>
            </a:extLst>
          </p:cNvPr>
          <p:cNvPicPr>
            <a:picLocks noChangeAspect="1"/>
          </p:cNvPicPr>
          <p:nvPr/>
        </p:nvPicPr>
        <p:blipFill>
          <a:blip r:embed="rId4"/>
          <a:stretch>
            <a:fillRect/>
          </a:stretch>
        </p:blipFill>
        <p:spPr>
          <a:xfrm>
            <a:off x="529007" y="1609097"/>
            <a:ext cx="7933955" cy="371475"/>
          </a:xfrm>
          <a:prstGeom prst="rect">
            <a:avLst/>
          </a:prstGeom>
        </p:spPr>
      </p:pic>
    </p:spTree>
    <p:extLst>
      <p:ext uri="{BB962C8B-B14F-4D97-AF65-F5344CB8AC3E}">
        <p14:creationId xmlns:p14="http://schemas.microsoft.com/office/powerpoint/2010/main" val="14475066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212E2-2F64-5E31-2FAA-156E7E897FB3}"/>
              </a:ext>
            </a:extLst>
          </p:cNvPr>
          <p:cNvSpPr>
            <a:spLocks noGrp="1"/>
          </p:cNvSpPr>
          <p:nvPr>
            <p:ph type="title"/>
          </p:nvPr>
        </p:nvSpPr>
        <p:spPr/>
        <p:txBody>
          <a:bodyPr/>
          <a:lstStyle/>
          <a:p>
            <a:pPr algn="ctr"/>
            <a:r>
              <a:rPr lang="en-US" b="1" dirty="0"/>
              <a:t>Correct Entry</a:t>
            </a:r>
          </a:p>
        </p:txBody>
      </p:sp>
      <p:sp>
        <p:nvSpPr>
          <p:cNvPr id="3" name="Content Placeholder 2">
            <a:extLst>
              <a:ext uri="{FF2B5EF4-FFF2-40B4-BE49-F238E27FC236}">
                <a16:creationId xmlns:a16="http://schemas.microsoft.com/office/drawing/2014/main" id="{1F766DF1-2202-7BC1-35DD-0EAEFC759DAA}"/>
              </a:ext>
            </a:extLst>
          </p:cNvPr>
          <p:cNvSpPr>
            <a:spLocks noGrp="1"/>
          </p:cNvSpPr>
          <p:nvPr>
            <p:ph idx="1"/>
          </p:nvPr>
        </p:nvSpPr>
        <p:spPr/>
        <p:txBody>
          <a:bodyPr/>
          <a:lstStyle/>
          <a:p>
            <a:r>
              <a:rPr lang="en-US" dirty="0"/>
              <a:t>Student Name</a:t>
            </a:r>
          </a:p>
          <a:p>
            <a:endParaRPr lang="en-US" dirty="0"/>
          </a:p>
        </p:txBody>
      </p:sp>
      <p:sp>
        <p:nvSpPr>
          <p:cNvPr id="4" name="Slide Number Placeholder 3">
            <a:extLst>
              <a:ext uri="{FF2B5EF4-FFF2-40B4-BE49-F238E27FC236}">
                <a16:creationId xmlns:a16="http://schemas.microsoft.com/office/drawing/2014/main" id="{8D70D2D1-CBA9-7141-5EBF-61DD4A91FA82}"/>
              </a:ext>
            </a:extLst>
          </p:cNvPr>
          <p:cNvSpPr>
            <a:spLocks noGrp="1"/>
          </p:cNvSpPr>
          <p:nvPr>
            <p:ph type="sldNum" sz="quarter" idx="12"/>
          </p:nvPr>
        </p:nvSpPr>
        <p:spPr/>
        <p:txBody>
          <a:bodyPr/>
          <a:lstStyle/>
          <a:p>
            <a:fld id="{FD52C1F8-3BA5-F24E-8618-E52498D87186}" type="slidenum">
              <a:rPr lang="en-US" smtClean="0"/>
              <a:t>45</a:t>
            </a:fld>
            <a:endParaRPr lang="en-US" dirty="0"/>
          </a:p>
        </p:txBody>
      </p:sp>
      <p:pic>
        <p:nvPicPr>
          <p:cNvPr id="6" name="Picture 5">
            <a:extLst>
              <a:ext uri="{FF2B5EF4-FFF2-40B4-BE49-F238E27FC236}">
                <a16:creationId xmlns:a16="http://schemas.microsoft.com/office/drawing/2014/main" id="{0C0651D5-099A-09B4-3C63-6E2A663D6954}"/>
              </a:ext>
            </a:extLst>
          </p:cNvPr>
          <p:cNvPicPr>
            <a:picLocks noChangeAspect="1"/>
          </p:cNvPicPr>
          <p:nvPr/>
        </p:nvPicPr>
        <p:blipFill>
          <a:blip r:embed="rId2"/>
          <a:stretch>
            <a:fillRect/>
          </a:stretch>
        </p:blipFill>
        <p:spPr>
          <a:xfrm>
            <a:off x="973491" y="2107614"/>
            <a:ext cx="4998819" cy="1065322"/>
          </a:xfrm>
          <a:prstGeom prst="rect">
            <a:avLst/>
          </a:prstGeom>
        </p:spPr>
      </p:pic>
      <p:pic>
        <p:nvPicPr>
          <p:cNvPr id="8" name="Picture 7">
            <a:extLst>
              <a:ext uri="{FF2B5EF4-FFF2-40B4-BE49-F238E27FC236}">
                <a16:creationId xmlns:a16="http://schemas.microsoft.com/office/drawing/2014/main" id="{7E7CE932-E403-0B9E-BD68-BB309A260E67}"/>
              </a:ext>
            </a:extLst>
          </p:cNvPr>
          <p:cNvPicPr>
            <a:picLocks noChangeAspect="1"/>
          </p:cNvPicPr>
          <p:nvPr/>
        </p:nvPicPr>
        <p:blipFill>
          <a:blip r:embed="rId3"/>
          <a:stretch>
            <a:fillRect/>
          </a:stretch>
        </p:blipFill>
        <p:spPr>
          <a:xfrm>
            <a:off x="929104" y="3172936"/>
            <a:ext cx="5783164" cy="1065322"/>
          </a:xfrm>
          <a:prstGeom prst="rect">
            <a:avLst/>
          </a:prstGeom>
        </p:spPr>
      </p:pic>
      <p:pic>
        <p:nvPicPr>
          <p:cNvPr id="10" name="Picture 9">
            <a:extLst>
              <a:ext uri="{FF2B5EF4-FFF2-40B4-BE49-F238E27FC236}">
                <a16:creationId xmlns:a16="http://schemas.microsoft.com/office/drawing/2014/main" id="{46757BFA-C532-438C-9996-1CFDD577F511}"/>
              </a:ext>
            </a:extLst>
          </p:cNvPr>
          <p:cNvPicPr>
            <a:picLocks noChangeAspect="1"/>
          </p:cNvPicPr>
          <p:nvPr/>
        </p:nvPicPr>
        <p:blipFill>
          <a:blip r:embed="rId4"/>
          <a:stretch>
            <a:fillRect/>
          </a:stretch>
        </p:blipFill>
        <p:spPr>
          <a:xfrm>
            <a:off x="1061389" y="4225002"/>
            <a:ext cx="4910921" cy="884171"/>
          </a:xfrm>
          <a:prstGeom prst="rect">
            <a:avLst/>
          </a:prstGeom>
        </p:spPr>
      </p:pic>
      <p:pic>
        <p:nvPicPr>
          <p:cNvPr id="7" name="Picture 6">
            <a:extLst>
              <a:ext uri="{FF2B5EF4-FFF2-40B4-BE49-F238E27FC236}">
                <a16:creationId xmlns:a16="http://schemas.microsoft.com/office/drawing/2014/main" id="{31CF0F0C-7507-4B3E-72F0-407DD47D8861}"/>
              </a:ext>
            </a:extLst>
          </p:cNvPr>
          <p:cNvPicPr>
            <a:picLocks noChangeAspect="1"/>
          </p:cNvPicPr>
          <p:nvPr/>
        </p:nvPicPr>
        <p:blipFill>
          <a:blip r:embed="rId5"/>
          <a:stretch>
            <a:fillRect/>
          </a:stretch>
        </p:blipFill>
        <p:spPr>
          <a:xfrm>
            <a:off x="1061388" y="5303580"/>
            <a:ext cx="4975427" cy="750991"/>
          </a:xfrm>
          <a:prstGeom prst="rect">
            <a:avLst/>
          </a:prstGeom>
        </p:spPr>
      </p:pic>
    </p:spTree>
    <p:extLst>
      <p:ext uri="{BB962C8B-B14F-4D97-AF65-F5344CB8AC3E}">
        <p14:creationId xmlns:p14="http://schemas.microsoft.com/office/powerpoint/2010/main" val="37009293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35ED9-DD79-AB57-54E4-514D1B983F52}"/>
              </a:ext>
            </a:extLst>
          </p:cNvPr>
          <p:cNvSpPr>
            <a:spLocks noGrp="1"/>
          </p:cNvSpPr>
          <p:nvPr>
            <p:ph type="title"/>
          </p:nvPr>
        </p:nvSpPr>
        <p:spPr/>
        <p:txBody>
          <a:bodyPr/>
          <a:lstStyle/>
          <a:p>
            <a:pPr algn="ctr"/>
            <a:r>
              <a:rPr lang="en-US" b="1" dirty="0"/>
              <a:t>Incorrect Entry</a:t>
            </a:r>
          </a:p>
        </p:txBody>
      </p:sp>
      <p:sp>
        <p:nvSpPr>
          <p:cNvPr id="3" name="Content Placeholder 2">
            <a:extLst>
              <a:ext uri="{FF2B5EF4-FFF2-40B4-BE49-F238E27FC236}">
                <a16:creationId xmlns:a16="http://schemas.microsoft.com/office/drawing/2014/main" id="{0F90C6AA-8E87-9E8D-D6D5-89C324946ED7}"/>
              </a:ext>
            </a:extLst>
          </p:cNvPr>
          <p:cNvSpPr>
            <a:spLocks noGrp="1"/>
          </p:cNvSpPr>
          <p:nvPr>
            <p:ph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36917F2D-C9FA-460D-0830-60475F742537}"/>
              </a:ext>
            </a:extLst>
          </p:cNvPr>
          <p:cNvSpPr>
            <a:spLocks noGrp="1"/>
          </p:cNvSpPr>
          <p:nvPr>
            <p:ph type="sldNum" sz="quarter" idx="12"/>
          </p:nvPr>
        </p:nvSpPr>
        <p:spPr/>
        <p:txBody>
          <a:bodyPr/>
          <a:lstStyle/>
          <a:p>
            <a:fld id="{FD52C1F8-3BA5-F24E-8618-E52498D87186}" type="slidenum">
              <a:rPr lang="en-US" smtClean="0"/>
              <a:t>46</a:t>
            </a:fld>
            <a:endParaRPr lang="en-US" dirty="0"/>
          </a:p>
        </p:txBody>
      </p:sp>
      <p:pic>
        <p:nvPicPr>
          <p:cNvPr id="7" name="Content Placeholder 5">
            <a:extLst>
              <a:ext uri="{FF2B5EF4-FFF2-40B4-BE49-F238E27FC236}">
                <a16:creationId xmlns:a16="http://schemas.microsoft.com/office/drawing/2014/main" id="{4ED2092B-ECE5-685B-0C55-824C054F2B44}"/>
              </a:ext>
            </a:extLst>
          </p:cNvPr>
          <p:cNvPicPr>
            <a:picLocks noChangeAspect="1"/>
          </p:cNvPicPr>
          <p:nvPr/>
        </p:nvPicPr>
        <p:blipFill>
          <a:blip r:embed="rId2"/>
          <a:stretch>
            <a:fillRect/>
          </a:stretch>
        </p:blipFill>
        <p:spPr>
          <a:xfrm>
            <a:off x="532394" y="1600200"/>
            <a:ext cx="4723187" cy="1007331"/>
          </a:xfrm>
          <a:prstGeom prst="rect">
            <a:avLst/>
          </a:prstGeom>
        </p:spPr>
      </p:pic>
      <p:pic>
        <p:nvPicPr>
          <p:cNvPr id="8" name="Picture 7">
            <a:extLst>
              <a:ext uri="{FF2B5EF4-FFF2-40B4-BE49-F238E27FC236}">
                <a16:creationId xmlns:a16="http://schemas.microsoft.com/office/drawing/2014/main" id="{192DE4E1-53EC-C1D3-97CB-C14AEAE08373}"/>
              </a:ext>
            </a:extLst>
          </p:cNvPr>
          <p:cNvPicPr>
            <a:picLocks noChangeAspect="1"/>
          </p:cNvPicPr>
          <p:nvPr/>
        </p:nvPicPr>
        <p:blipFill>
          <a:blip r:embed="rId3"/>
          <a:stretch>
            <a:fillRect/>
          </a:stretch>
        </p:blipFill>
        <p:spPr>
          <a:xfrm>
            <a:off x="5337060" y="2199638"/>
            <a:ext cx="3274546" cy="903649"/>
          </a:xfrm>
          <a:prstGeom prst="rect">
            <a:avLst/>
          </a:prstGeom>
        </p:spPr>
      </p:pic>
      <p:pic>
        <p:nvPicPr>
          <p:cNvPr id="6" name="Picture 5">
            <a:extLst>
              <a:ext uri="{FF2B5EF4-FFF2-40B4-BE49-F238E27FC236}">
                <a16:creationId xmlns:a16="http://schemas.microsoft.com/office/drawing/2014/main" id="{CE612E4E-026F-09C9-719F-5F6ED707AFEC}"/>
              </a:ext>
            </a:extLst>
          </p:cNvPr>
          <p:cNvPicPr>
            <a:picLocks noChangeAspect="1"/>
          </p:cNvPicPr>
          <p:nvPr/>
        </p:nvPicPr>
        <p:blipFill>
          <a:blip r:embed="rId4"/>
          <a:stretch>
            <a:fillRect/>
          </a:stretch>
        </p:blipFill>
        <p:spPr>
          <a:xfrm>
            <a:off x="830261" y="3103287"/>
            <a:ext cx="4123480" cy="1007331"/>
          </a:xfrm>
          <a:prstGeom prst="rect">
            <a:avLst/>
          </a:prstGeom>
        </p:spPr>
      </p:pic>
      <p:pic>
        <p:nvPicPr>
          <p:cNvPr id="10" name="Picture 9">
            <a:extLst>
              <a:ext uri="{FF2B5EF4-FFF2-40B4-BE49-F238E27FC236}">
                <a16:creationId xmlns:a16="http://schemas.microsoft.com/office/drawing/2014/main" id="{D5A86DAE-E5ED-6E15-B959-D2F568843651}"/>
              </a:ext>
            </a:extLst>
          </p:cNvPr>
          <p:cNvPicPr>
            <a:picLocks noChangeAspect="1"/>
          </p:cNvPicPr>
          <p:nvPr/>
        </p:nvPicPr>
        <p:blipFill>
          <a:blip r:embed="rId5"/>
          <a:stretch>
            <a:fillRect/>
          </a:stretch>
        </p:blipFill>
        <p:spPr>
          <a:xfrm>
            <a:off x="2005891" y="4340805"/>
            <a:ext cx="5566761" cy="1171852"/>
          </a:xfrm>
          <a:prstGeom prst="rect">
            <a:avLst/>
          </a:prstGeom>
        </p:spPr>
      </p:pic>
    </p:spTree>
    <p:extLst>
      <p:ext uri="{BB962C8B-B14F-4D97-AF65-F5344CB8AC3E}">
        <p14:creationId xmlns:p14="http://schemas.microsoft.com/office/powerpoint/2010/main" val="157387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4755" name="Rectangle 41"/>
          <p:cNvSpPr>
            <a:spLocks noGrp="1" noChangeArrowheads="1"/>
          </p:cNvSpPr>
          <p:nvPr>
            <p:ph type="sldNum" sz="quarter" idx="12"/>
          </p:nvPr>
        </p:nvSpPr>
        <p:spPr bwMode="auto">
          <a:noFill/>
          <a:ln>
            <a:miter lim="800000"/>
            <a:headEnd/>
            <a:tailEnd/>
          </a:ln>
        </p:spPr>
        <p:txBody>
          <a:bodyPr wrap="square" lIns="91440" tIns="45720" rIns="91440" bIns="45720" numCol="1" anchorCtr="0" compatLnSpc="1">
            <a:prstTxWarp prst="textNoShape">
              <a:avLst/>
            </a:prstTxWarp>
          </a:bodyPr>
          <a:lstStyle/>
          <a:p>
            <a:fld id="{F5D1DB0A-B87B-45BF-8701-61C884BDB510}" type="slidenum">
              <a:rPr lang="en-US" smtClean="0"/>
              <a:pPr/>
              <a:t>47</a:t>
            </a:fld>
            <a:endParaRPr lang="en-US" dirty="0"/>
          </a:p>
        </p:txBody>
      </p:sp>
      <p:sp>
        <p:nvSpPr>
          <p:cNvPr id="371715" name="Rectangle 3"/>
          <p:cNvSpPr>
            <a:spLocks noChangeArrowheads="1"/>
          </p:cNvSpPr>
          <p:nvPr/>
        </p:nvSpPr>
        <p:spPr bwMode="auto">
          <a:xfrm>
            <a:off x="317810" y="533400"/>
            <a:ext cx="7696200" cy="685800"/>
          </a:xfrm>
          <a:prstGeom prst="rect">
            <a:avLst/>
          </a:prstGeom>
          <a:noFill/>
          <a:ln w="9525">
            <a:noFill/>
            <a:miter lim="800000"/>
            <a:headEnd/>
            <a:tailEnd/>
          </a:ln>
        </p:spPr>
        <p:txBody>
          <a:bodyPr anchor="ctr"/>
          <a:lstStyle/>
          <a:p>
            <a:pPr eaLnBrk="1" hangingPunct="1"/>
            <a:r>
              <a:rPr lang="en-US" sz="3600" b="1" dirty="0">
                <a:solidFill>
                  <a:srgbClr val="0070C0"/>
                </a:solidFill>
                <a:latin typeface="Rockwell" panose="02060603020205020403" pitchFamily="18" charset="0"/>
              </a:rPr>
              <a:t>HISD Connect Reports</a:t>
            </a:r>
          </a:p>
        </p:txBody>
      </p:sp>
      <p:graphicFrame>
        <p:nvGraphicFramePr>
          <p:cNvPr id="2" name="Diagram 1"/>
          <p:cNvGraphicFramePr/>
          <p:nvPr>
            <p:extLst>
              <p:ext uri="{D42A27DB-BD31-4B8C-83A1-F6EECF244321}">
                <p14:modId xmlns:p14="http://schemas.microsoft.com/office/powerpoint/2010/main" val="230400453"/>
              </p:ext>
            </p:extLst>
          </p:nvPr>
        </p:nvGraphicFramePr>
        <p:xfrm>
          <a:off x="838200" y="1905000"/>
          <a:ext cx="7315200" cy="345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807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371715"/>
                                        </p:tgtEl>
                                        <p:attrNameLst>
                                          <p:attrName>style.visibility</p:attrName>
                                        </p:attrNameLst>
                                      </p:cBhvr>
                                      <p:to>
                                        <p:strVal val="visible"/>
                                      </p:to>
                                    </p:set>
                                    <p:anim calcmode="lin" valueType="num">
                                      <p:cBhvr additive="base">
                                        <p:cTn id="7" dur="800" fill="hold">
                                          <p:stCondLst>
                                            <p:cond delay="0"/>
                                          </p:stCondLst>
                                        </p:cTn>
                                        <p:tgtEl>
                                          <p:spTgt spid="371715"/>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3717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D6463-B68C-419C-8136-ABAE9C491AAE}"/>
              </a:ext>
            </a:extLst>
          </p:cNvPr>
          <p:cNvSpPr>
            <a:spLocks noGrp="1"/>
          </p:cNvSpPr>
          <p:nvPr>
            <p:ph type="title"/>
          </p:nvPr>
        </p:nvSpPr>
        <p:spPr/>
        <p:txBody>
          <a:bodyPr>
            <a:normAutofit fontScale="90000"/>
          </a:bodyPr>
          <a:lstStyle/>
          <a:p>
            <a:r>
              <a:rPr lang="en-US" dirty="0"/>
              <a:t>Incident Management Discipline Interchange Validation Report </a:t>
            </a:r>
          </a:p>
        </p:txBody>
      </p:sp>
      <p:pic>
        <p:nvPicPr>
          <p:cNvPr id="6" name="Content Placeholder 5">
            <a:extLst>
              <a:ext uri="{FF2B5EF4-FFF2-40B4-BE49-F238E27FC236}">
                <a16:creationId xmlns:a16="http://schemas.microsoft.com/office/drawing/2014/main" id="{F0D0E499-A170-4BEB-8EDC-0941C8C11CA8}"/>
              </a:ext>
            </a:extLst>
          </p:cNvPr>
          <p:cNvPicPr>
            <a:picLocks noGrp="1" noChangeAspect="1"/>
          </p:cNvPicPr>
          <p:nvPr>
            <p:ph idx="1"/>
          </p:nvPr>
        </p:nvPicPr>
        <p:blipFill>
          <a:blip r:embed="rId2"/>
          <a:stretch>
            <a:fillRect/>
          </a:stretch>
        </p:blipFill>
        <p:spPr>
          <a:xfrm>
            <a:off x="457200" y="1526583"/>
            <a:ext cx="8229600" cy="4014061"/>
          </a:xfrm>
        </p:spPr>
      </p:pic>
      <p:sp>
        <p:nvSpPr>
          <p:cNvPr id="4" name="Slide Number Placeholder 3">
            <a:extLst>
              <a:ext uri="{FF2B5EF4-FFF2-40B4-BE49-F238E27FC236}">
                <a16:creationId xmlns:a16="http://schemas.microsoft.com/office/drawing/2014/main" id="{5EC5992B-57E2-4700-9D62-A2772B6238EA}"/>
              </a:ext>
            </a:extLst>
          </p:cNvPr>
          <p:cNvSpPr>
            <a:spLocks noGrp="1"/>
          </p:cNvSpPr>
          <p:nvPr>
            <p:ph type="sldNum" sz="quarter" idx="12"/>
          </p:nvPr>
        </p:nvSpPr>
        <p:spPr/>
        <p:txBody>
          <a:bodyPr/>
          <a:lstStyle/>
          <a:p>
            <a:fld id="{FD52C1F8-3BA5-F24E-8618-E52498D87186}" type="slidenum">
              <a:rPr lang="en-US" smtClean="0"/>
              <a:t>48</a:t>
            </a:fld>
            <a:endParaRPr lang="en-US" dirty="0"/>
          </a:p>
        </p:txBody>
      </p:sp>
    </p:spTree>
    <p:extLst>
      <p:ext uri="{BB962C8B-B14F-4D97-AF65-F5344CB8AC3E}">
        <p14:creationId xmlns:p14="http://schemas.microsoft.com/office/powerpoint/2010/main" val="6826221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F64FD-CE79-4687-9670-E3515F0B4DD0}"/>
              </a:ext>
            </a:extLst>
          </p:cNvPr>
          <p:cNvSpPr>
            <a:spLocks noGrp="1"/>
          </p:cNvSpPr>
          <p:nvPr>
            <p:ph type="title"/>
          </p:nvPr>
        </p:nvSpPr>
        <p:spPr/>
        <p:txBody>
          <a:bodyPr>
            <a:normAutofit fontScale="90000"/>
          </a:bodyPr>
          <a:lstStyle/>
          <a:p>
            <a:pPr algn="ctr"/>
            <a:r>
              <a:rPr lang="en-US" b="1" dirty="0"/>
              <a:t>Incident Management Verification Report </a:t>
            </a:r>
          </a:p>
        </p:txBody>
      </p:sp>
      <p:pic>
        <p:nvPicPr>
          <p:cNvPr id="6" name="Content Placeholder 5">
            <a:extLst>
              <a:ext uri="{FF2B5EF4-FFF2-40B4-BE49-F238E27FC236}">
                <a16:creationId xmlns:a16="http://schemas.microsoft.com/office/drawing/2014/main" id="{92F045E3-2349-4E50-8CF9-5CAC64EDC6E2}"/>
              </a:ext>
            </a:extLst>
          </p:cNvPr>
          <p:cNvPicPr>
            <a:picLocks noGrp="1" noChangeAspect="1"/>
          </p:cNvPicPr>
          <p:nvPr>
            <p:ph idx="1"/>
          </p:nvPr>
        </p:nvPicPr>
        <p:blipFill>
          <a:blip r:embed="rId2"/>
          <a:stretch>
            <a:fillRect/>
          </a:stretch>
        </p:blipFill>
        <p:spPr>
          <a:xfrm>
            <a:off x="457200" y="1720312"/>
            <a:ext cx="8229600" cy="4052807"/>
          </a:xfrm>
        </p:spPr>
      </p:pic>
      <p:sp>
        <p:nvSpPr>
          <p:cNvPr id="4" name="Slide Number Placeholder 3">
            <a:extLst>
              <a:ext uri="{FF2B5EF4-FFF2-40B4-BE49-F238E27FC236}">
                <a16:creationId xmlns:a16="http://schemas.microsoft.com/office/drawing/2014/main" id="{A39099D2-8D0D-4388-8392-B73793E9CDD7}"/>
              </a:ext>
            </a:extLst>
          </p:cNvPr>
          <p:cNvSpPr>
            <a:spLocks noGrp="1"/>
          </p:cNvSpPr>
          <p:nvPr>
            <p:ph type="sldNum" sz="quarter" idx="12"/>
          </p:nvPr>
        </p:nvSpPr>
        <p:spPr/>
        <p:txBody>
          <a:bodyPr/>
          <a:lstStyle/>
          <a:p>
            <a:fld id="{FD52C1F8-3BA5-F24E-8618-E52498D87186}" type="slidenum">
              <a:rPr lang="en-US" smtClean="0"/>
              <a:t>49</a:t>
            </a:fld>
            <a:endParaRPr lang="en-US" dirty="0"/>
          </a:p>
        </p:txBody>
      </p:sp>
    </p:spTree>
    <p:extLst>
      <p:ext uri="{BB962C8B-B14F-4D97-AF65-F5344CB8AC3E}">
        <p14:creationId xmlns:p14="http://schemas.microsoft.com/office/powerpoint/2010/main" val="3331448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DCDD3-9E96-5CEC-2AB8-D400BACF1218}"/>
              </a:ext>
            </a:extLst>
          </p:cNvPr>
          <p:cNvSpPr>
            <a:spLocks noGrp="1"/>
          </p:cNvSpPr>
          <p:nvPr>
            <p:ph type="ctrTitle"/>
          </p:nvPr>
        </p:nvSpPr>
        <p:spPr>
          <a:xfrm>
            <a:off x="457200" y="883002"/>
            <a:ext cx="7772400" cy="1714725"/>
          </a:xfrm>
        </p:spPr>
        <p:txBody>
          <a:bodyPr anchor="b">
            <a:normAutofit/>
          </a:bodyPr>
          <a:lstStyle/>
          <a:p>
            <a:r>
              <a:rPr lang="en-US" dirty="0"/>
              <a:t>FERPA </a:t>
            </a:r>
          </a:p>
        </p:txBody>
      </p:sp>
      <p:sp>
        <p:nvSpPr>
          <p:cNvPr id="9" name="Subtitle 2">
            <a:extLst>
              <a:ext uri="{FF2B5EF4-FFF2-40B4-BE49-F238E27FC236}">
                <a16:creationId xmlns:a16="http://schemas.microsoft.com/office/drawing/2014/main" id="{023EBD34-A4E2-CFF1-6404-714A2CE00504}"/>
              </a:ext>
            </a:extLst>
          </p:cNvPr>
          <p:cNvSpPr>
            <a:spLocks noGrp="1"/>
          </p:cNvSpPr>
          <p:nvPr>
            <p:ph type="subTitle" idx="1"/>
          </p:nvPr>
        </p:nvSpPr>
        <p:spPr>
          <a:xfrm>
            <a:off x="457200" y="2818597"/>
            <a:ext cx="7677431" cy="1752600"/>
          </a:xfrm>
        </p:spPr>
        <p:txBody>
          <a:bodyPr/>
          <a:lstStyle/>
          <a:p>
            <a:endParaRPr lang="en-US" dirty="0"/>
          </a:p>
        </p:txBody>
      </p:sp>
      <p:sp>
        <p:nvSpPr>
          <p:cNvPr id="4" name="Slide Number Placeholder 3">
            <a:extLst>
              <a:ext uri="{FF2B5EF4-FFF2-40B4-BE49-F238E27FC236}">
                <a16:creationId xmlns:a16="http://schemas.microsoft.com/office/drawing/2014/main" id="{3ACE2C52-7EA6-6FF4-EFA1-5BD4677A48B5}"/>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FD52C1F8-3BA5-F24E-8618-E52498D87186}" type="slidenum">
              <a:rPr lang="en-US" smtClean="0"/>
              <a:pPr>
                <a:spcAft>
                  <a:spcPts val="600"/>
                </a:spcAft>
              </a:pPr>
              <a:t>5</a:t>
            </a:fld>
            <a:endParaRPr lang="en-US" dirty="0"/>
          </a:p>
        </p:txBody>
      </p:sp>
    </p:spTree>
    <p:extLst>
      <p:ext uri="{BB962C8B-B14F-4D97-AF65-F5344CB8AC3E}">
        <p14:creationId xmlns:p14="http://schemas.microsoft.com/office/powerpoint/2010/main" val="39286047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01CC4-8622-2841-9FD2-E0501DD80E70}"/>
              </a:ext>
            </a:extLst>
          </p:cNvPr>
          <p:cNvSpPr>
            <a:spLocks noGrp="1"/>
          </p:cNvSpPr>
          <p:nvPr>
            <p:ph type="title"/>
          </p:nvPr>
        </p:nvSpPr>
        <p:spPr/>
        <p:txBody>
          <a:bodyPr/>
          <a:lstStyle/>
          <a:p>
            <a:r>
              <a:rPr lang="en-US" dirty="0"/>
              <a:t>Student Incident Profile Report</a:t>
            </a:r>
          </a:p>
        </p:txBody>
      </p:sp>
      <p:pic>
        <p:nvPicPr>
          <p:cNvPr id="6" name="Content Placeholder 5">
            <a:extLst>
              <a:ext uri="{FF2B5EF4-FFF2-40B4-BE49-F238E27FC236}">
                <a16:creationId xmlns:a16="http://schemas.microsoft.com/office/drawing/2014/main" id="{DC54DE9E-01CA-EF7F-8C13-93441163C77D}"/>
              </a:ext>
            </a:extLst>
          </p:cNvPr>
          <p:cNvPicPr>
            <a:picLocks noGrp="1" noChangeAspect="1"/>
          </p:cNvPicPr>
          <p:nvPr>
            <p:ph idx="1"/>
          </p:nvPr>
        </p:nvPicPr>
        <p:blipFill>
          <a:blip r:embed="rId2"/>
          <a:stretch>
            <a:fillRect/>
          </a:stretch>
        </p:blipFill>
        <p:spPr>
          <a:xfrm>
            <a:off x="457200" y="1509204"/>
            <a:ext cx="8229600" cy="4651899"/>
          </a:xfrm>
        </p:spPr>
      </p:pic>
      <p:sp>
        <p:nvSpPr>
          <p:cNvPr id="4" name="Slide Number Placeholder 3">
            <a:extLst>
              <a:ext uri="{FF2B5EF4-FFF2-40B4-BE49-F238E27FC236}">
                <a16:creationId xmlns:a16="http://schemas.microsoft.com/office/drawing/2014/main" id="{D23A455A-4ED1-2EF1-B653-429DE5F0EDDF}"/>
              </a:ext>
            </a:extLst>
          </p:cNvPr>
          <p:cNvSpPr>
            <a:spLocks noGrp="1"/>
          </p:cNvSpPr>
          <p:nvPr>
            <p:ph type="sldNum" sz="quarter" idx="12"/>
          </p:nvPr>
        </p:nvSpPr>
        <p:spPr/>
        <p:txBody>
          <a:bodyPr/>
          <a:lstStyle/>
          <a:p>
            <a:fld id="{FD52C1F8-3BA5-F24E-8618-E52498D87186}" type="slidenum">
              <a:rPr lang="en-US" smtClean="0"/>
              <a:t>50</a:t>
            </a:fld>
            <a:endParaRPr lang="en-US" dirty="0"/>
          </a:p>
        </p:txBody>
      </p:sp>
    </p:spTree>
    <p:extLst>
      <p:ext uri="{BB962C8B-B14F-4D97-AF65-F5344CB8AC3E}">
        <p14:creationId xmlns:p14="http://schemas.microsoft.com/office/powerpoint/2010/main" val="6364122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solidFill>
                  <a:srgbClr val="0070C0"/>
                </a:solidFill>
              </a:rPr>
              <a:t>Summer PEIMS Reports </a:t>
            </a:r>
          </a:p>
        </p:txBody>
      </p:sp>
      <p:sp>
        <p:nvSpPr>
          <p:cNvPr id="4" name="Slide Number Placeholder 3"/>
          <p:cNvSpPr>
            <a:spLocks noGrp="1"/>
          </p:cNvSpPr>
          <p:nvPr>
            <p:ph type="sldNum" sz="quarter" idx="12"/>
          </p:nvPr>
        </p:nvSpPr>
        <p:spPr/>
        <p:txBody>
          <a:bodyPr/>
          <a:lstStyle/>
          <a:p>
            <a:fld id="{FD52C1F8-3BA5-F24E-8618-E52498D87186}" type="slidenum">
              <a:rPr lang="en-US" smtClean="0"/>
              <a:t>51</a:t>
            </a:fld>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933570643"/>
              </p:ext>
            </p:extLst>
          </p:nvPr>
        </p:nvGraphicFramePr>
        <p:xfrm>
          <a:off x="1184032" y="2498970"/>
          <a:ext cx="6060829" cy="1846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69991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33D60-19D7-4342-82C7-EED6E1AEA593}"/>
              </a:ext>
            </a:extLst>
          </p:cNvPr>
          <p:cNvSpPr>
            <a:spLocks noGrp="1"/>
          </p:cNvSpPr>
          <p:nvPr>
            <p:ph type="title"/>
          </p:nvPr>
        </p:nvSpPr>
        <p:spPr/>
        <p:txBody>
          <a:bodyPr>
            <a:normAutofit fontScale="90000"/>
          </a:bodyPr>
          <a:lstStyle/>
          <a:p>
            <a:pPr algn="ctr"/>
            <a:r>
              <a:rPr lang="en-US" b="1" dirty="0"/>
              <a:t>Student Disciplinary Action Summary </a:t>
            </a:r>
          </a:p>
        </p:txBody>
      </p:sp>
      <p:sp>
        <p:nvSpPr>
          <p:cNvPr id="3" name="Content Placeholder 2">
            <a:extLst>
              <a:ext uri="{FF2B5EF4-FFF2-40B4-BE49-F238E27FC236}">
                <a16:creationId xmlns:a16="http://schemas.microsoft.com/office/drawing/2014/main" id="{5E3068E8-ECF0-48A9-B6B4-2323DA3AC2A4}"/>
              </a:ext>
            </a:extLst>
          </p:cNvPr>
          <p:cNvSpPr>
            <a:spLocks noGrp="1"/>
          </p:cNvSpPr>
          <p:nvPr>
            <p:ph idx="1"/>
          </p:nvPr>
        </p:nvSpPr>
        <p:spPr/>
        <p:txBody>
          <a:bodyPr/>
          <a:lstStyle/>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6AD280E0-C9B7-4B2B-8AEA-B9ECE8A32C9E}"/>
              </a:ext>
            </a:extLst>
          </p:cNvPr>
          <p:cNvSpPr>
            <a:spLocks noGrp="1"/>
          </p:cNvSpPr>
          <p:nvPr>
            <p:ph type="sldNum" sz="quarter" idx="12"/>
          </p:nvPr>
        </p:nvSpPr>
        <p:spPr/>
        <p:txBody>
          <a:bodyPr/>
          <a:lstStyle/>
          <a:p>
            <a:fld id="{FD52C1F8-3BA5-F24E-8618-E52498D87186}" type="slidenum">
              <a:rPr lang="en-US" smtClean="0"/>
              <a:t>52</a:t>
            </a:fld>
            <a:endParaRPr lang="en-US" dirty="0"/>
          </a:p>
        </p:txBody>
      </p:sp>
      <p:pic>
        <p:nvPicPr>
          <p:cNvPr id="6" name="Picture 5">
            <a:extLst>
              <a:ext uri="{FF2B5EF4-FFF2-40B4-BE49-F238E27FC236}">
                <a16:creationId xmlns:a16="http://schemas.microsoft.com/office/drawing/2014/main" id="{D0008B17-34E4-49E3-A770-622377234077}"/>
              </a:ext>
            </a:extLst>
          </p:cNvPr>
          <p:cNvPicPr>
            <a:picLocks noChangeAspect="1"/>
          </p:cNvPicPr>
          <p:nvPr/>
        </p:nvPicPr>
        <p:blipFill>
          <a:blip r:embed="rId2"/>
          <a:stretch>
            <a:fillRect/>
          </a:stretch>
        </p:blipFill>
        <p:spPr>
          <a:xfrm>
            <a:off x="457200" y="2765916"/>
            <a:ext cx="8283844" cy="1326167"/>
          </a:xfrm>
          <a:prstGeom prst="rect">
            <a:avLst/>
          </a:prstGeom>
        </p:spPr>
      </p:pic>
      <p:pic>
        <p:nvPicPr>
          <p:cNvPr id="8" name="Picture 7">
            <a:extLst>
              <a:ext uri="{FF2B5EF4-FFF2-40B4-BE49-F238E27FC236}">
                <a16:creationId xmlns:a16="http://schemas.microsoft.com/office/drawing/2014/main" id="{B3C38203-0096-46CB-9476-DDF5FFA8D9D4}"/>
              </a:ext>
            </a:extLst>
          </p:cNvPr>
          <p:cNvPicPr>
            <a:picLocks noChangeAspect="1"/>
          </p:cNvPicPr>
          <p:nvPr/>
        </p:nvPicPr>
        <p:blipFill>
          <a:blip r:embed="rId3"/>
          <a:stretch>
            <a:fillRect/>
          </a:stretch>
        </p:blipFill>
        <p:spPr>
          <a:xfrm>
            <a:off x="402956" y="1663152"/>
            <a:ext cx="7743825" cy="771525"/>
          </a:xfrm>
          <a:prstGeom prst="rect">
            <a:avLst/>
          </a:prstGeom>
        </p:spPr>
      </p:pic>
    </p:spTree>
    <p:extLst>
      <p:ext uri="{BB962C8B-B14F-4D97-AF65-F5344CB8AC3E}">
        <p14:creationId xmlns:p14="http://schemas.microsoft.com/office/powerpoint/2010/main" val="42361909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2E6EC-1079-4E75-8E16-F271ECDB723F}"/>
              </a:ext>
            </a:extLst>
          </p:cNvPr>
          <p:cNvSpPr>
            <a:spLocks noGrp="1"/>
          </p:cNvSpPr>
          <p:nvPr>
            <p:ph type="title"/>
          </p:nvPr>
        </p:nvSpPr>
        <p:spPr/>
        <p:txBody>
          <a:bodyPr>
            <a:normAutofit fontScale="90000"/>
          </a:bodyPr>
          <a:lstStyle/>
          <a:p>
            <a:pPr algn="ctr"/>
            <a:r>
              <a:rPr lang="en-US" b="1" dirty="0"/>
              <a:t>CampusID of Accountability Roster</a:t>
            </a:r>
          </a:p>
        </p:txBody>
      </p:sp>
      <p:pic>
        <p:nvPicPr>
          <p:cNvPr id="6" name="Content Placeholder 5">
            <a:extLst>
              <a:ext uri="{FF2B5EF4-FFF2-40B4-BE49-F238E27FC236}">
                <a16:creationId xmlns:a16="http://schemas.microsoft.com/office/drawing/2014/main" id="{E537A3C9-45EB-4430-9EA8-63F107253820}"/>
              </a:ext>
            </a:extLst>
          </p:cNvPr>
          <p:cNvPicPr>
            <a:picLocks noGrp="1" noChangeAspect="1"/>
          </p:cNvPicPr>
          <p:nvPr>
            <p:ph idx="1"/>
          </p:nvPr>
        </p:nvPicPr>
        <p:blipFill>
          <a:blip r:embed="rId2"/>
          <a:stretch>
            <a:fillRect/>
          </a:stretch>
        </p:blipFill>
        <p:spPr>
          <a:xfrm>
            <a:off x="317715" y="2153669"/>
            <a:ext cx="8229600" cy="1807200"/>
          </a:xfrm>
        </p:spPr>
      </p:pic>
      <p:sp>
        <p:nvSpPr>
          <p:cNvPr id="4" name="Slide Number Placeholder 3">
            <a:extLst>
              <a:ext uri="{FF2B5EF4-FFF2-40B4-BE49-F238E27FC236}">
                <a16:creationId xmlns:a16="http://schemas.microsoft.com/office/drawing/2014/main" id="{CC45ACEA-F999-450A-9F98-203F145D2365}"/>
              </a:ext>
            </a:extLst>
          </p:cNvPr>
          <p:cNvSpPr>
            <a:spLocks noGrp="1"/>
          </p:cNvSpPr>
          <p:nvPr>
            <p:ph type="sldNum" sz="quarter" idx="12"/>
          </p:nvPr>
        </p:nvSpPr>
        <p:spPr/>
        <p:txBody>
          <a:bodyPr/>
          <a:lstStyle/>
          <a:p>
            <a:fld id="{FD52C1F8-3BA5-F24E-8618-E52498D87186}" type="slidenum">
              <a:rPr lang="en-US" smtClean="0"/>
              <a:t>53</a:t>
            </a:fld>
            <a:endParaRPr lang="en-US" dirty="0"/>
          </a:p>
        </p:txBody>
      </p:sp>
      <p:sp>
        <p:nvSpPr>
          <p:cNvPr id="8" name="TextBox 7">
            <a:extLst>
              <a:ext uri="{FF2B5EF4-FFF2-40B4-BE49-F238E27FC236}">
                <a16:creationId xmlns:a16="http://schemas.microsoft.com/office/drawing/2014/main" id="{A6AB96C2-3479-448D-8F53-70ED48172391}"/>
              </a:ext>
            </a:extLst>
          </p:cNvPr>
          <p:cNvSpPr txBox="1"/>
          <p:nvPr/>
        </p:nvSpPr>
        <p:spPr>
          <a:xfrm>
            <a:off x="317715" y="3429000"/>
            <a:ext cx="2753959" cy="459419"/>
          </a:xfrm>
          <a:prstGeom prst="rect">
            <a:avLst/>
          </a:prstGeom>
          <a:noFill/>
        </p:spPr>
        <p:txBody>
          <a:bodyPr wrap="square" rtlCol="0">
            <a:spAutoFit/>
          </a:bodyPr>
          <a:lstStyle/>
          <a:p>
            <a:endParaRPr lang="en-US" dirty="0"/>
          </a:p>
        </p:txBody>
      </p:sp>
      <p:sp>
        <p:nvSpPr>
          <p:cNvPr id="12" name="TextBox 11">
            <a:extLst>
              <a:ext uri="{FF2B5EF4-FFF2-40B4-BE49-F238E27FC236}">
                <a16:creationId xmlns:a16="http://schemas.microsoft.com/office/drawing/2014/main" id="{98D85F74-50B8-4FF3-8764-76667BB775DA}"/>
              </a:ext>
            </a:extLst>
          </p:cNvPr>
          <p:cNvSpPr txBox="1"/>
          <p:nvPr/>
        </p:nvSpPr>
        <p:spPr>
          <a:xfrm>
            <a:off x="375420" y="3501450"/>
            <a:ext cx="3774891" cy="459419"/>
          </a:xfrm>
          <a:prstGeom prst="rect">
            <a:avLst/>
          </a:prstGeom>
          <a:solidFill>
            <a:srgbClr val="FFC000"/>
          </a:solidFill>
          <a:ln>
            <a:solidFill>
              <a:schemeClr val="accent1">
                <a:lumMod val="60000"/>
                <a:lumOff val="40000"/>
              </a:schemeClr>
            </a:solidFill>
          </a:ln>
        </p:spPr>
        <p:txBody>
          <a:bodyPr wrap="square" rtlCol="0">
            <a:spAutoFit/>
          </a:bodyPr>
          <a:lstStyle/>
          <a:p>
            <a:endParaRPr lang="en-US" dirty="0"/>
          </a:p>
        </p:txBody>
      </p:sp>
    </p:spTree>
    <p:extLst>
      <p:ext uri="{BB962C8B-B14F-4D97-AF65-F5344CB8AC3E}">
        <p14:creationId xmlns:p14="http://schemas.microsoft.com/office/powerpoint/2010/main" val="10411729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17714"/>
            <a:ext cx="7467600" cy="1051042"/>
          </a:xfrm>
        </p:spPr>
        <p:txBody>
          <a:bodyPr>
            <a:noAutofit/>
          </a:bodyPr>
          <a:lstStyle/>
          <a:p>
            <a:pPr algn="ctr"/>
            <a:r>
              <a:rPr lang="en-US" sz="4000" b="1" spc="-100" dirty="0">
                <a:solidFill>
                  <a:srgbClr val="0070C0"/>
                </a:solidFill>
                <a:effectLst/>
              </a:rPr>
              <a:t>Manual Records / Reviews</a:t>
            </a:r>
            <a:endParaRPr lang="en-US" sz="4000" b="1" spc="-100" dirty="0">
              <a:solidFill>
                <a:srgbClr val="0070C0"/>
              </a:solidFill>
            </a:endParaRPr>
          </a:p>
        </p:txBody>
      </p:sp>
      <p:sp>
        <p:nvSpPr>
          <p:cNvPr id="38915" name="Rectangle 4"/>
          <p:cNvSpPr>
            <a:spLocks noGrp="1" noChangeArrowheads="1"/>
          </p:cNvSpPr>
          <p:nvPr>
            <p:ph idx="1"/>
          </p:nvPr>
        </p:nvSpPr>
        <p:spPr>
          <a:xfrm>
            <a:off x="457200" y="1626845"/>
            <a:ext cx="8229600" cy="4234372"/>
          </a:xfrm>
        </p:spPr>
        <p:txBody>
          <a:bodyPr>
            <a:normAutofit/>
          </a:bodyPr>
          <a:lstStyle/>
          <a:p>
            <a:pPr algn="just">
              <a:lnSpc>
                <a:spcPct val="90000"/>
              </a:lnSpc>
              <a:buNone/>
            </a:pPr>
            <a:r>
              <a:rPr lang="en-US" sz="3600" b="1" dirty="0">
                <a:solidFill>
                  <a:schemeClr val="tx1"/>
                </a:solidFill>
                <a:latin typeface="Calibri" pitchFamily="34" charset="0"/>
              </a:rPr>
              <a:t>Participants will learn how to: </a:t>
            </a:r>
          </a:p>
          <a:p>
            <a:pPr lvl="1" algn="just">
              <a:lnSpc>
                <a:spcPct val="90000"/>
              </a:lnSpc>
            </a:pPr>
            <a:r>
              <a:rPr lang="en-US" sz="3200" dirty="0">
                <a:solidFill>
                  <a:schemeClr val="tx1"/>
                </a:solidFill>
                <a:latin typeface="Calibri" pitchFamily="34" charset="0"/>
              </a:rPr>
              <a:t>Access the resources available to help schools accurately document student disciplinary events and actions</a:t>
            </a:r>
          </a:p>
          <a:p>
            <a:pPr lvl="1" algn="just">
              <a:lnSpc>
                <a:spcPct val="90000"/>
              </a:lnSpc>
            </a:pPr>
            <a:r>
              <a:rPr lang="en-US" sz="3200" dirty="0">
                <a:solidFill>
                  <a:schemeClr val="tx1"/>
                </a:solidFill>
                <a:latin typeface="Calibri" pitchFamily="34" charset="0"/>
              </a:rPr>
              <a:t>Prepare for Federal and State Compliance reviews and/or Texas Education Agency audits</a:t>
            </a:r>
          </a:p>
          <a:p>
            <a:pPr marL="457200" lvl="1" indent="0">
              <a:lnSpc>
                <a:spcPct val="90000"/>
              </a:lnSpc>
              <a:buNone/>
            </a:pPr>
            <a:endParaRPr lang="en-US" dirty="0">
              <a:latin typeface="Calibri" pitchFamily="34" charset="0"/>
            </a:endParaRPr>
          </a:p>
          <a:p>
            <a:pPr lvl="1">
              <a:lnSpc>
                <a:spcPct val="90000"/>
              </a:lnSpc>
            </a:pPr>
            <a:endParaRPr lang="en-US" dirty="0">
              <a:solidFill>
                <a:srgbClr val="FF0000"/>
              </a:solidFill>
              <a:latin typeface="Calibri" pitchFamily="34" charset="0"/>
              <a:cs typeface="Lucida Sans Unicode" pitchFamily="34" charset="0"/>
            </a:endParaRPr>
          </a:p>
          <a:p>
            <a:pPr>
              <a:lnSpc>
                <a:spcPct val="90000"/>
              </a:lnSpc>
              <a:buNone/>
            </a:pPr>
            <a:endParaRPr lang="en-US" dirty="0">
              <a:solidFill>
                <a:srgbClr val="FF0000"/>
              </a:solidFill>
              <a:latin typeface="Calibri" pitchFamily="34" charset="0"/>
            </a:endParaRPr>
          </a:p>
          <a:p>
            <a:pPr eaLnBrk="1" hangingPunct="1">
              <a:lnSpc>
                <a:spcPct val="90000"/>
              </a:lnSpc>
              <a:buNone/>
            </a:pPr>
            <a:endParaRPr lang="en-US" dirty="0">
              <a:cs typeface="Arial" pitchFamily="34" charset="0"/>
            </a:endParaRPr>
          </a:p>
        </p:txBody>
      </p:sp>
      <p:sp>
        <p:nvSpPr>
          <p:cNvPr id="40964" name="Rectangle 5"/>
          <p:cNvSpPr>
            <a:spLocks noChangeArrowheads="1"/>
          </p:cNvSpPr>
          <p:nvPr/>
        </p:nvSpPr>
        <p:spPr bwMode="auto">
          <a:xfrm>
            <a:off x="304800" y="1447800"/>
            <a:ext cx="8229600" cy="334963"/>
          </a:xfrm>
          <a:prstGeom prst="rect">
            <a:avLst/>
          </a:prstGeom>
          <a:noFill/>
          <a:ln w="9525">
            <a:noFill/>
            <a:miter lim="800000"/>
            <a:headEnd/>
            <a:tailEnd/>
          </a:ln>
        </p:spPr>
        <p:txBody>
          <a:bodyPr anchor="ctr"/>
          <a:lstStyle/>
          <a:p>
            <a:pPr>
              <a:defRPr/>
            </a:pPr>
            <a:endParaRPr lang="en-US" sz="2800" dirty="0">
              <a:latin typeface="+mj-lt"/>
            </a:endParaRPr>
          </a:p>
        </p:txBody>
      </p:sp>
      <p:cxnSp>
        <p:nvCxnSpPr>
          <p:cNvPr id="11" name="Straight Connector 10"/>
          <p:cNvCxnSpPr/>
          <p:nvPr/>
        </p:nvCxnSpPr>
        <p:spPr>
          <a:xfrm>
            <a:off x="457200" y="1447800"/>
            <a:ext cx="8001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pPr>
              <a:defRPr/>
            </a:pPr>
            <a:fld id="{9AE06C8C-747F-47A7-931C-F7FB0E203E97}" type="slidenum">
              <a:rPr lang="en-US" smtClean="0"/>
              <a:pPr>
                <a:defRPr/>
              </a:pPr>
              <a:t>54</a:t>
            </a:fld>
            <a:endParaRPr lang="en-US" dirty="0"/>
          </a:p>
        </p:txBody>
      </p:sp>
      <p:sp>
        <p:nvSpPr>
          <p:cNvPr id="7" name="Footer Placeholder 6"/>
          <p:cNvSpPr>
            <a:spLocks noGrp="1"/>
          </p:cNvSpPr>
          <p:nvPr>
            <p:ph type="ftr" sz="quarter" idx="11"/>
          </p:nvPr>
        </p:nvSpPr>
        <p:spPr>
          <a:xfrm>
            <a:off x="3657601" y="6408738"/>
            <a:ext cx="3073400" cy="365125"/>
          </a:xfrm>
        </p:spPr>
        <p:txBody>
          <a:bodyPr/>
          <a:lstStyle/>
          <a:p>
            <a:pPr>
              <a:defRPr/>
            </a:pPr>
            <a:r>
              <a:rPr lang="en-US" dirty="0"/>
              <a:t>Federal and State Compliance</a:t>
            </a:r>
          </a:p>
        </p:txBody>
      </p:sp>
    </p:spTree>
    <p:extLst>
      <p:ext uri="{BB962C8B-B14F-4D97-AF65-F5344CB8AC3E}">
        <p14:creationId xmlns:p14="http://schemas.microsoft.com/office/powerpoint/2010/main" val="41105945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C6209-E36B-46A1-BFE9-B877FB101C46}"/>
              </a:ext>
            </a:extLst>
          </p:cNvPr>
          <p:cNvSpPr>
            <a:spLocks noGrp="1"/>
          </p:cNvSpPr>
          <p:nvPr>
            <p:ph type="title"/>
          </p:nvPr>
        </p:nvSpPr>
        <p:spPr>
          <a:scene3d>
            <a:camera prst="perspectiveRelaxedModerately"/>
            <a:lightRig rig="threePt" dir="t"/>
          </a:scene3d>
          <a:sp3d>
            <a:bevelT w="152400" h="50800" prst="softRound"/>
          </a:sp3d>
        </p:spPr>
        <p:txBody>
          <a:bodyPr/>
          <a:lstStyle/>
          <a:p>
            <a:r>
              <a:rPr lang="en-US" b="1" dirty="0"/>
              <a:t>Compliance Review Process</a:t>
            </a:r>
          </a:p>
        </p:txBody>
      </p:sp>
      <p:sp>
        <p:nvSpPr>
          <p:cNvPr id="3" name="Subtitle 2">
            <a:extLst>
              <a:ext uri="{FF2B5EF4-FFF2-40B4-BE49-F238E27FC236}">
                <a16:creationId xmlns:a16="http://schemas.microsoft.com/office/drawing/2014/main" id="{C067F58C-7FBA-4F1B-8716-18DAC9F59326}"/>
              </a:ext>
            </a:extLst>
          </p:cNvPr>
          <p:cNvSpPr>
            <a:spLocks noGrp="1"/>
          </p:cNvSpPr>
          <p:nvPr>
            <p:ph idx="1"/>
          </p:nvPr>
        </p:nvSpPr>
        <p:spPr/>
        <p:txBody>
          <a:bodyPr>
            <a:normAutofit fontScale="25000" lnSpcReduction="20000"/>
          </a:bodyPr>
          <a:lstStyle/>
          <a:p>
            <a:pPr marL="257175" indent="-257175" algn="l">
              <a:buFont typeface="Wingdings" panose="05000000000000000000" pitchFamily="2" charset="2"/>
              <a:buChar char="v"/>
            </a:pPr>
            <a:r>
              <a:rPr lang="en-US" sz="7200" b="1" dirty="0">
                <a:solidFill>
                  <a:schemeClr val="tx1"/>
                </a:solidFill>
              </a:rPr>
              <a:t>Review Reports</a:t>
            </a:r>
          </a:p>
          <a:p>
            <a:pPr marL="942975" lvl="2" indent="-257175" algn="l">
              <a:buFont typeface="Arial" panose="020B0604020202020204" pitchFamily="34" charset="0"/>
              <a:buChar char="•"/>
            </a:pPr>
            <a:r>
              <a:rPr lang="en-US" sz="7200" dirty="0">
                <a:solidFill>
                  <a:schemeClr val="tx1"/>
                </a:solidFill>
              </a:rPr>
              <a:t>Discipline review file is generated in FSC</a:t>
            </a:r>
          </a:p>
          <a:p>
            <a:pPr marL="685800" lvl="2" algn="l"/>
            <a:endParaRPr lang="en-US" sz="7200" b="1" dirty="0">
              <a:solidFill>
                <a:schemeClr val="tx1"/>
              </a:solidFill>
            </a:endParaRPr>
          </a:p>
          <a:p>
            <a:pPr marL="257175" indent="-257175" algn="l">
              <a:buFont typeface="Wingdings" panose="05000000000000000000" pitchFamily="2" charset="2"/>
              <a:buChar char="v"/>
            </a:pPr>
            <a:r>
              <a:rPr lang="en-US" sz="7200" b="1" dirty="0">
                <a:solidFill>
                  <a:schemeClr val="tx1"/>
                </a:solidFill>
              </a:rPr>
              <a:t>Schedule Visit</a:t>
            </a:r>
          </a:p>
          <a:p>
            <a:pPr marL="900113" lvl="2" indent="-214313" algn="l">
              <a:buFont typeface="Arial" panose="020B0604020202020204" pitchFamily="34" charset="0"/>
              <a:buChar char="•"/>
            </a:pPr>
            <a:r>
              <a:rPr lang="en-US" sz="7200" dirty="0">
                <a:solidFill>
                  <a:schemeClr val="tx1"/>
                </a:solidFill>
              </a:rPr>
              <a:t>Email campus behavior coordinator</a:t>
            </a:r>
          </a:p>
          <a:p>
            <a:pPr marL="900113" lvl="2" indent="-214313" algn="l">
              <a:buFont typeface="Arial" panose="020B0604020202020204" pitchFamily="34" charset="0"/>
              <a:buChar char="•"/>
            </a:pPr>
            <a:r>
              <a:rPr lang="en-US" sz="7200" dirty="0">
                <a:solidFill>
                  <a:schemeClr val="tx1"/>
                </a:solidFill>
              </a:rPr>
              <a:t>Provide records for review</a:t>
            </a:r>
          </a:p>
          <a:p>
            <a:pPr marL="900113" lvl="2" indent="-214313" algn="l">
              <a:buFont typeface="Arial" panose="020B0604020202020204" pitchFamily="34" charset="0"/>
              <a:buChar char="•"/>
            </a:pPr>
            <a:r>
              <a:rPr lang="en-US" sz="7200" dirty="0">
                <a:solidFill>
                  <a:schemeClr val="tx1"/>
                </a:solidFill>
              </a:rPr>
              <a:t>Provide area to review records</a:t>
            </a:r>
          </a:p>
          <a:p>
            <a:pPr marL="457200" lvl="2" indent="0" algn="l">
              <a:buNone/>
            </a:pPr>
            <a:endParaRPr lang="en-US" sz="7200" b="1" dirty="0">
              <a:solidFill>
                <a:schemeClr val="tx1"/>
              </a:solidFill>
            </a:endParaRPr>
          </a:p>
          <a:p>
            <a:pPr marL="257175" indent="-257175" algn="l">
              <a:buFont typeface="Wingdings" panose="05000000000000000000" pitchFamily="2" charset="2"/>
              <a:buChar char="v"/>
            </a:pPr>
            <a:r>
              <a:rPr lang="en-US" sz="7200" b="1" dirty="0">
                <a:solidFill>
                  <a:schemeClr val="tx1"/>
                </a:solidFill>
              </a:rPr>
              <a:t>Conduct Review</a:t>
            </a:r>
          </a:p>
          <a:p>
            <a:pPr marL="942975" lvl="2" indent="-257175" algn="l">
              <a:buFont typeface="Arial" panose="020B0604020202020204" pitchFamily="34" charset="0"/>
              <a:buChar char="•"/>
            </a:pPr>
            <a:r>
              <a:rPr lang="en-US" sz="7200" dirty="0">
                <a:solidFill>
                  <a:schemeClr val="tx1"/>
                </a:solidFill>
              </a:rPr>
              <a:t>Check records according to guidelines</a:t>
            </a:r>
          </a:p>
          <a:p>
            <a:pPr marL="942975" lvl="2" indent="-257175" algn="l">
              <a:buFont typeface="Arial" panose="020B0604020202020204" pitchFamily="34" charset="0"/>
              <a:buChar char="•"/>
            </a:pPr>
            <a:r>
              <a:rPr lang="en-US" sz="7200" dirty="0">
                <a:solidFill>
                  <a:schemeClr val="tx1"/>
                </a:solidFill>
              </a:rPr>
              <a:t>Document findings</a:t>
            </a:r>
          </a:p>
          <a:p>
            <a:pPr marL="685800" lvl="2" algn="l"/>
            <a:endParaRPr lang="en-US" sz="7200" b="1" dirty="0">
              <a:solidFill>
                <a:schemeClr val="tx1"/>
              </a:solidFill>
            </a:endParaRPr>
          </a:p>
          <a:p>
            <a:pPr marL="257175" indent="-257175" algn="l">
              <a:buFont typeface="Wingdings" panose="05000000000000000000" pitchFamily="2" charset="2"/>
              <a:buChar char="v"/>
            </a:pPr>
            <a:r>
              <a:rPr lang="en-US" sz="7200" b="1" dirty="0">
                <a:solidFill>
                  <a:schemeClr val="tx1"/>
                </a:solidFill>
              </a:rPr>
              <a:t>Share Findings</a:t>
            </a:r>
          </a:p>
          <a:p>
            <a:pPr marL="942975" lvl="2" indent="-257175" algn="l">
              <a:buFont typeface="Arial" panose="020B0604020202020204" pitchFamily="34" charset="0"/>
              <a:buChar char="•"/>
            </a:pPr>
            <a:r>
              <a:rPr lang="en-US" sz="7200" dirty="0">
                <a:solidFill>
                  <a:schemeClr val="tx1"/>
                </a:solidFill>
              </a:rPr>
              <a:t>Discuss findings of the review</a:t>
            </a:r>
          </a:p>
          <a:p>
            <a:pPr marL="942975" lvl="2" indent="-257175" algn="l">
              <a:buFont typeface="Arial" panose="020B0604020202020204" pitchFamily="34" charset="0"/>
              <a:buChar char="•"/>
            </a:pPr>
            <a:r>
              <a:rPr lang="en-US" sz="7200" dirty="0">
                <a:solidFill>
                  <a:schemeClr val="tx1"/>
                </a:solidFill>
              </a:rPr>
              <a:t>Sign, date and provide campus behavior coordinator or principal designee a copy of report</a:t>
            </a:r>
          </a:p>
          <a:p>
            <a:pPr marL="900113" lvl="2" indent="-214313" algn="l">
              <a:buFont typeface="Wingdings" panose="05000000000000000000" pitchFamily="2" charset="2"/>
              <a:buChar char="q"/>
            </a:pPr>
            <a:endParaRPr lang="en-US" dirty="0"/>
          </a:p>
        </p:txBody>
      </p:sp>
    </p:spTree>
    <p:extLst>
      <p:ext uri="{BB962C8B-B14F-4D97-AF65-F5344CB8AC3E}">
        <p14:creationId xmlns:p14="http://schemas.microsoft.com/office/powerpoint/2010/main" val="3473829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69025-80A8-40AD-94F8-459CC63547F7}"/>
              </a:ext>
            </a:extLst>
          </p:cNvPr>
          <p:cNvSpPr>
            <a:spLocks noGrp="1"/>
          </p:cNvSpPr>
          <p:nvPr>
            <p:ph type="title"/>
          </p:nvPr>
        </p:nvSpPr>
        <p:spPr>
          <a:scene3d>
            <a:camera prst="perspectiveRight"/>
            <a:lightRig rig="threePt" dir="t"/>
          </a:scene3d>
        </p:spPr>
        <p:txBody>
          <a:bodyPr/>
          <a:lstStyle/>
          <a:p>
            <a:pPr algn="ctr"/>
            <a:r>
              <a:rPr lang="en-US" b="1" dirty="0"/>
              <a:t>Discipline Referral Form</a:t>
            </a:r>
          </a:p>
        </p:txBody>
      </p:sp>
      <p:sp>
        <p:nvSpPr>
          <p:cNvPr id="4" name="Text Placeholder 3">
            <a:extLst>
              <a:ext uri="{FF2B5EF4-FFF2-40B4-BE49-F238E27FC236}">
                <a16:creationId xmlns:a16="http://schemas.microsoft.com/office/drawing/2014/main" id="{AAFB784D-CC91-42BA-9E4F-E57D59CF6627}"/>
              </a:ext>
            </a:extLst>
          </p:cNvPr>
          <p:cNvSpPr>
            <a:spLocks noGrp="1"/>
          </p:cNvSpPr>
          <p:nvPr>
            <p:ph sz="half" idx="1"/>
          </p:nvPr>
        </p:nvSpPr>
        <p:spPr>
          <a:xfrm>
            <a:off x="429790" y="1482765"/>
            <a:ext cx="4038600" cy="4777358"/>
          </a:xfrm>
        </p:spPr>
        <p:txBody>
          <a:bodyPr>
            <a:noAutofit/>
          </a:bodyPr>
          <a:lstStyle/>
          <a:p>
            <a:pPr marL="214313" indent="-214313">
              <a:buFont typeface="Wingdings" panose="05000000000000000000" pitchFamily="2" charset="2"/>
              <a:buChar char="v"/>
            </a:pPr>
            <a:r>
              <a:rPr lang="en-US" sz="1600" dirty="0"/>
              <a:t>Required for every student that is removed from their instructional setting</a:t>
            </a:r>
          </a:p>
          <a:p>
            <a:pPr marL="214313" indent="-214313">
              <a:buFont typeface="Wingdings" panose="05000000000000000000" pitchFamily="2" charset="2"/>
              <a:buChar char="v"/>
            </a:pPr>
            <a:r>
              <a:rPr lang="en-US" sz="1600" dirty="0"/>
              <a:t>Fulfills all TEA PEIMS requirements</a:t>
            </a:r>
          </a:p>
          <a:p>
            <a:pPr marL="214313" indent="-214313">
              <a:buFont typeface="Wingdings" panose="05000000000000000000" pitchFamily="2" charset="2"/>
              <a:buChar char="v"/>
            </a:pPr>
            <a:r>
              <a:rPr lang="en-US" sz="1600" dirty="0"/>
              <a:t>Used for HISD compliance review purposes and should be the cover page for all disciplinary actions</a:t>
            </a:r>
          </a:p>
          <a:p>
            <a:pPr marL="214313" indent="-214313">
              <a:buFont typeface="Wingdings" panose="05000000000000000000" pitchFamily="2" charset="2"/>
              <a:buChar char="v"/>
            </a:pPr>
            <a:r>
              <a:rPr lang="en-US" sz="1600" b="1" dirty="0"/>
              <a:t>Requirements for All referral forms</a:t>
            </a:r>
          </a:p>
          <a:p>
            <a:pPr marL="557213" lvl="1" indent="-214313">
              <a:buFont typeface="Arial" panose="020B0604020202020204" pitchFamily="34" charset="0"/>
              <a:buChar char="•"/>
            </a:pPr>
            <a:r>
              <a:rPr lang="en-US" sz="1600" dirty="0"/>
              <a:t>Demographic Information</a:t>
            </a:r>
          </a:p>
          <a:p>
            <a:pPr marL="557213" lvl="1" indent="-214313">
              <a:buFont typeface="Arial" panose="020B0604020202020204" pitchFamily="34" charset="0"/>
              <a:buChar char="•"/>
            </a:pPr>
            <a:r>
              <a:rPr lang="en-US" sz="1600" dirty="0"/>
              <a:t>Reason for referral</a:t>
            </a:r>
          </a:p>
          <a:p>
            <a:pPr marL="557213" lvl="1" indent="-214313">
              <a:buFont typeface="Arial" panose="020B0604020202020204" pitchFamily="34" charset="0"/>
              <a:buChar char="•"/>
            </a:pPr>
            <a:r>
              <a:rPr lang="en-US" sz="1600" dirty="0"/>
              <a:t>PowerSchool incident number</a:t>
            </a:r>
          </a:p>
          <a:p>
            <a:pPr marL="557213" lvl="1" indent="-214313">
              <a:buFont typeface="Arial" panose="020B0604020202020204" pitchFamily="34" charset="0"/>
              <a:buChar char="•"/>
            </a:pPr>
            <a:r>
              <a:rPr lang="en-US" sz="1600" dirty="0"/>
              <a:t>PEIMS reason / PEIMS action</a:t>
            </a:r>
          </a:p>
          <a:p>
            <a:pPr marL="557213" lvl="1" indent="-214313">
              <a:buFont typeface="Arial" panose="020B0604020202020204" pitchFamily="34" charset="0"/>
              <a:buChar char="•"/>
            </a:pPr>
            <a:r>
              <a:rPr lang="en-US" sz="1600" dirty="0"/>
              <a:t>Days and dates assigned</a:t>
            </a:r>
          </a:p>
          <a:p>
            <a:pPr marL="557213" lvl="1" indent="-214313">
              <a:buFont typeface="Arial" panose="020B0604020202020204" pitchFamily="34" charset="0"/>
              <a:buChar char="•"/>
            </a:pPr>
            <a:r>
              <a:rPr lang="en-US" sz="1600" dirty="0"/>
              <a:t>Administrators signature BLUE OR BLACK INK</a:t>
            </a:r>
          </a:p>
          <a:p>
            <a:pPr marL="557213" lvl="1" indent="-214313">
              <a:buFont typeface="Arial" panose="020B0604020202020204" pitchFamily="34" charset="0"/>
              <a:buChar char="•"/>
            </a:pPr>
            <a:r>
              <a:rPr lang="en-US" sz="1600" dirty="0"/>
              <a:t>No signature stamps</a:t>
            </a:r>
          </a:p>
          <a:p>
            <a:pPr marL="557213" lvl="1" indent="-214313">
              <a:buFont typeface="Arial" panose="020B0604020202020204" pitchFamily="34" charset="0"/>
              <a:buChar char="•"/>
            </a:pPr>
            <a:r>
              <a:rPr lang="en-US" sz="1600" dirty="0"/>
              <a:t>No correction tape or correction fluid</a:t>
            </a:r>
          </a:p>
        </p:txBody>
      </p:sp>
      <p:sp>
        <p:nvSpPr>
          <p:cNvPr id="5" name="Content Placeholder 4">
            <a:extLst>
              <a:ext uri="{FF2B5EF4-FFF2-40B4-BE49-F238E27FC236}">
                <a16:creationId xmlns:a16="http://schemas.microsoft.com/office/drawing/2014/main" id="{AE0DF098-7731-479F-A178-CF657094FD7E}"/>
              </a:ext>
            </a:extLst>
          </p:cNvPr>
          <p:cNvSpPr>
            <a:spLocks noGrp="1"/>
          </p:cNvSpPr>
          <p:nvPr>
            <p:ph sz="half" idx="2"/>
          </p:nvPr>
        </p:nvSpPr>
        <p:spPr/>
        <p:txBody>
          <a:bodyPr>
            <a:normAutofit/>
          </a:bodyPr>
          <a:lstStyle/>
          <a:p>
            <a:endParaRPr lang="en-US" dirty="0"/>
          </a:p>
        </p:txBody>
      </p:sp>
      <p:grpSp>
        <p:nvGrpSpPr>
          <p:cNvPr id="18" name="Group 4">
            <a:extLst>
              <a:ext uri="{FF2B5EF4-FFF2-40B4-BE49-F238E27FC236}">
                <a16:creationId xmlns:a16="http://schemas.microsoft.com/office/drawing/2014/main" id="{4212BA55-33B2-405B-A76E-FAA545515BCC}"/>
              </a:ext>
            </a:extLst>
          </p:cNvPr>
          <p:cNvGrpSpPr>
            <a:grpSpLocks noChangeAspect="1"/>
          </p:cNvGrpSpPr>
          <p:nvPr/>
        </p:nvGrpSpPr>
        <p:grpSpPr bwMode="auto">
          <a:xfrm>
            <a:off x="4725565" y="1446104"/>
            <a:ext cx="4044042" cy="4940628"/>
            <a:chOff x="3839" y="236"/>
            <a:chExt cx="3225" cy="3578"/>
          </a:xfrm>
        </p:grpSpPr>
        <p:sp>
          <p:nvSpPr>
            <p:cNvPr id="19" name="AutoShape 3">
              <a:extLst>
                <a:ext uri="{FF2B5EF4-FFF2-40B4-BE49-F238E27FC236}">
                  <a16:creationId xmlns:a16="http://schemas.microsoft.com/office/drawing/2014/main" id="{B80D60EE-ABF2-4CC4-B543-FDEB716B885E}"/>
                </a:ext>
              </a:extLst>
            </p:cNvPr>
            <p:cNvSpPr>
              <a:spLocks noChangeAspect="1" noTextEdit="1"/>
            </p:cNvSpPr>
            <p:nvPr/>
          </p:nvSpPr>
          <p:spPr bwMode="auto">
            <a:xfrm>
              <a:off x="3840" y="396"/>
              <a:ext cx="3224" cy="3418"/>
            </a:xfrm>
            <a:prstGeom prst="rect">
              <a:avLst/>
            </a:prstGeom>
            <a:solidFill>
              <a:srgbClr val="FFFFFF"/>
            </a:solidFill>
            <a:ln w="9525" cap="flat" cmpd="sng" algn="ctr">
              <a:noFill/>
              <a:prstDash val="solid"/>
              <a:miter lim="800000"/>
              <a:headEnd type="none" w="med" len="med"/>
              <a:tailEnd type="none" w="med" len="med"/>
            </a:ln>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grpSp>
          <p:nvGrpSpPr>
            <p:cNvPr id="20" name="Group 205">
              <a:extLst>
                <a:ext uri="{FF2B5EF4-FFF2-40B4-BE49-F238E27FC236}">
                  <a16:creationId xmlns:a16="http://schemas.microsoft.com/office/drawing/2014/main" id="{6555BE49-E649-4227-BA89-DDA63AB31B61}"/>
                </a:ext>
              </a:extLst>
            </p:cNvPr>
            <p:cNvGrpSpPr>
              <a:grpSpLocks/>
            </p:cNvGrpSpPr>
            <p:nvPr/>
          </p:nvGrpSpPr>
          <p:grpSpPr bwMode="auto">
            <a:xfrm>
              <a:off x="3847" y="236"/>
              <a:ext cx="3128" cy="1207"/>
              <a:chOff x="3847" y="236"/>
              <a:chExt cx="3128" cy="1207"/>
            </a:xfrm>
          </p:grpSpPr>
          <p:sp>
            <p:nvSpPr>
              <p:cNvPr id="638" name="Rectangle 5">
                <a:extLst>
                  <a:ext uri="{FF2B5EF4-FFF2-40B4-BE49-F238E27FC236}">
                    <a16:creationId xmlns:a16="http://schemas.microsoft.com/office/drawing/2014/main" id="{363AAC22-E78C-4987-BCC9-B738083BA190}"/>
                  </a:ext>
                </a:extLst>
              </p:cNvPr>
              <p:cNvSpPr>
                <a:spLocks noChangeArrowheads="1"/>
              </p:cNvSpPr>
              <p:nvPr/>
            </p:nvSpPr>
            <p:spPr bwMode="auto">
              <a:xfrm>
                <a:off x="4893" y="236"/>
                <a:ext cx="86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00" dirty="0">
                    <a:solidFill>
                      <a:srgbClr val="000000"/>
                    </a:solidFill>
                    <a:latin typeface="Arial Narrow" panose="020B0606020202030204" pitchFamily="34" charset="0"/>
                  </a:rPr>
                  <a:t>Houston Independent School District</a:t>
                </a:r>
                <a:endParaRPr lang="en-US" altLang="en-US" sz="1350" dirty="0">
                  <a:solidFill>
                    <a:prstClr val="black"/>
                  </a:solidFill>
                </a:endParaRPr>
              </a:p>
            </p:txBody>
          </p:sp>
          <p:sp>
            <p:nvSpPr>
              <p:cNvPr id="639" name="Rectangle 6">
                <a:extLst>
                  <a:ext uri="{FF2B5EF4-FFF2-40B4-BE49-F238E27FC236}">
                    <a16:creationId xmlns:a16="http://schemas.microsoft.com/office/drawing/2014/main" id="{90F94A27-FA53-4834-939B-14B399EBDB45}"/>
                  </a:ext>
                </a:extLst>
              </p:cNvPr>
              <p:cNvSpPr>
                <a:spLocks noChangeArrowheads="1"/>
              </p:cNvSpPr>
              <p:nvPr/>
            </p:nvSpPr>
            <p:spPr bwMode="auto">
              <a:xfrm>
                <a:off x="5948" y="236"/>
                <a:ext cx="1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00" dirty="0">
                    <a:solidFill>
                      <a:srgbClr val="000000"/>
                    </a:solidFill>
                    <a:latin typeface="Arial Narrow" panose="020B0606020202030204" pitchFamily="34" charset="0"/>
                  </a:rPr>
                  <a:t> </a:t>
                </a:r>
                <a:endParaRPr lang="en-US" altLang="en-US" sz="1350" dirty="0">
                  <a:solidFill>
                    <a:prstClr val="black"/>
                  </a:solidFill>
                </a:endParaRPr>
              </a:p>
            </p:txBody>
          </p:sp>
          <p:sp>
            <p:nvSpPr>
              <p:cNvPr id="640" name="Rectangle 7">
                <a:extLst>
                  <a:ext uri="{FF2B5EF4-FFF2-40B4-BE49-F238E27FC236}">
                    <a16:creationId xmlns:a16="http://schemas.microsoft.com/office/drawing/2014/main" id="{DFF7FA6C-12F4-4380-9D4D-8D5D94D3B4EB}"/>
                  </a:ext>
                </a:extLst>
              </p:cNvPr>
              <p:cNvSpPr>
                <a:spLocks noChangeArrowheads="1"/>
              </p:cNvSpPr>
              <p:nvPr/>
            </p:nvSpPr>
            <p:spPr bwMode="auto">
              <a:xfrm>
                <a:off x="5072" y="312"/>
                <a:ext cx="447"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00" dirty="0">
                    <a:solidFill>
                      <a:srgbClr val="000000"/>
                    </a:solidFill>
                    <a:latin typeface="Arial Narrow" panose="020B0606020202030204" pitchFamily="34" charset="0"/>
                  </a:rPr>
                  <a:t>Discipline Referral </a:t>
                </a:r>
                <a:endParaRPr lang="en-US" altLang="en-US" sz="1350" dirty="0">
                  <a:solidFill>
                    <a:prstClr val="black"/>
                  </a:solidFill>
                </a:endParaRPr>
              </a:p>
            </p:txBody>
          </p:sp>
          <p:sp>
            <p:nvSpPr>
              <p:cNvPr id="641" name="Rectangle 8">
                <a:extLst>
                  <a:ext uri="{FF2B5EF4-FFF2-40B4-BE49-F238E27FC236}">
                    <a16:creationId xmlns:a16="http://schemas.microsoft.com/office/drawing/2014/main" id="{F4E2EF1D-D430-4D5B-8477-FDE87B62C0E4}"/>
                  </a:ext>
                </a:extLst>
              </p:cNvPr>
              <p:cNvSpPr>
                <a:spLocks noChangeArrowheads="1"/>
              </p:cNvSpPr>
              <p:nvPr/>
            </p:nvSpPr>
            <p:spPr bwMode="auto">
              <a:xfrm>
                <a:off x="5617" y="312"/>
                <a:ext cx="12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00" dirty="0">
                    <a:solidFill>
                      <a:srgbClr val="000000"/>
                    </a:solidFill>
                    <a:latin typeface="Arial Narrow" panose="020B0606020202030204" pitchFamily="34" charset="0"/>
                  </a:rPr>
                  <a:t>Form</a:t>
                </a:r>
                <a:endParaRPr lang="en-US" altLang="en-US" sz="1350" dirty="0">
                  <a:solidFill>
                    <a:prstClr val="black"/>
                  </a:solidFill>
                </a:endParaRPr>
              </a:p>
            </p:txBody>
          </p:sp>
          <p:sp>
            <p:nvSpPr>
              <p:cNvPr id="642" name="Rectangle 9">
                <a:extLst>
                  <a:ext uri="{FF2B5EF4-FFF2-40B4-BE49-F238E27FC236}">
                    <a16:creationId xmlns:a16="http://schemas.microsoft.com/office/drawing/2014/main" id="{3E8CE483-7C9B-4636-ACE6-20FC8D2B121F}"/>
                  </a:ext>
                </a:extLst>
              </p:cNvPr>
              <p:cNvSpPr>
                <a:spLocks noChangeArrowheads="1"/>
              </p:cNvSpPr>
              <p:nvPr/>
            </p:nvSpPr>
            <p:spPr bwMode="auto">
              <a:xfrm>
                <a:off x="5769" y="312"/>
                <a:ext cx="15"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600" dirty="0">
                    <a:solidFill>
                      <a:srgbClr val="000000"/>
                    </a:solidFill>
                    <a:latin typeface="Arial Narrow" panose="020B0606020202030204" pitchFamily="34" charset="0"/>
                  </a:rPr>
                  <a:t> </a:t>
                </a:r>
                <a:endParaRPr lang="en-US" altLang="en-US" sz="1350" dirty="0">
                  <a:solidFill>
                    <a:prstClr val="black"/>
                  </a:solidFill>
                </a:endParaRPr>
              </a:p>
            </p:txBody>
          </p:sp>
          <p:sp>
            <p:nvSpPr>
              <p:cNvPr id="643" name="Rectangle 10">
                <a:extLst>
                  <a:ext uri="{FF2B5EF4-FFF2-40B4-BE49-F238E27FC236}">
                    <a16:creationId xmlns:a16="http://schemas.microsoft.com/office/drawing/2014/main" id="{F14B1B7B-55D7-40D6-9428-EC279A63D044}"/>
                  </a:ext>
                </a:extLst>
              </p:cNvPr>
              <p:cNvSpPr>
                <a:spLocks noChangeArrowheads="1"/>
              </p:cNvSpPr>
              <p:nvPr/>
            </p:nvSpPr>
            <p:spPr bwMode="auto">
              <a:xfrm>
                <a:off x="3871" y="410"/>
                <a:ext cx="296"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Campus Name:</a:t>
                </a:r>
                <a:endParaRPr lang="en-US" altLang="en-US" sz="1350" dirty="0">
                  <a:solidFill>
                    <a:prstClr val="black"/>
                  </a:solidFill>
                </a:endParaRPr>
              </a:p>
            </p:txBody>
          </p:sp>
          <p:sp>
            <p:nvSpPr>
              <p:cNvPr id="644" name="Rectangle 11">
                <a:extLst>
                  <a:ext uri="{FF2B5EF4-FFF2-40B4-BE49-F238E27FC236}">
                    <a16:creationId xmlns:a16="http://schemas.microsoft.com/office/drawing/2014/main" id="{99F433FE-90A5-4A62-9349-853D311D1788}"/>
                  </a:ext>
                </a:extLst>
              </p:cNvPr>
              <p:cNvSpPr>
                <a:spLocks noChangeArrowheads="1"/>
              </p:cNvSpPr>
              <p:nvPr/>
            </p:nvSpPr>
            <p:spPr bwMode="auto">
              <a:xfrm>
                <a:off x="4201" y="410"/>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645" name="Rectangle 12">
                <a:extLst>
                  <a:ext uri="{FF2B5EF4-FFF2-40B4-BE49-F238E27FC236}">
                    <a16:creationId xmlns:a16="http://schemas.microsoft.com/office/drawing/2014/main" id="{86F3692C-2B78-453A-AB56-3597005B2A3D}"/>
                  </a:ext>
                </a:extLst>
              </p:cNvPr>
              <p:cNvSpPr>
                <a:spLocks noChangeArrowheads="1"/>
              </p:cNvSpPr>
              <p:nvPr/>
            </p:nvSpPr>
            <p:spPr bwMode="auto">
              <a:xfrm>
                <a:off x="4273" y="396"/>
                <a:ext cx="9" cy="4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646" name="Rectangle 13">
                <a:extLst>
                  <a:ext uri="{FF2B5EF4-FFF2-40B4-BE49-F238E27FC236}">
                    <a16:creationId xmlns:a16="http://schemas.microsoft.com/office/drawing/2014/main" id="{8572068C-2A9C-477C-8526-1E69688438B4}"/>
                  </a:ext>
                </a:extLst>
              </p:cNvPr>
              <p:cNvSpPr>
                <a:spLocks noChangeArrowheads="1"/>
              </p:cNvSpPr>
              <p:nvPr/>
            </p:nvSpPr>
            <p:spPr bwMode="auto">
              <a:xfrm>
                <a:off x="5724" y="410"/>
                <a:ext cx="316"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Date of Referral:</a:t>
                </a:r>
                <a:endParaRPr lang="en-US" altLang="en-US" sz="1350" dirty="0">
                  <a:solidFill>
                    <a:prstClr val="black"/>
                  </a:solidFill>
                </a:endParaRPr>
              </a:p>
            </p:txBody>
          </p:sp>
          <p:sp>
            <p:nvSpPr>
              <p:cNvPr id="647" name="Rectangle 14">
                <a:extLst>
                  <a:ext uri="{FF2B5EF4-FFF2-40B4-BE49-F238E27FC236}">
                    <a16:creationId xmlns:a16="http://schemas.microsoft.com/office/drawing/2014/main" id="{88231103-27AD-491A-A90B-656E192F1F83}"/>
                  </a:ext>
                </a:extLst>
              </p:cNvPr>
              <p:cNvSpPr>
                <a:spLocks noChangeArrowheads="1"/>
              </p:cNvSpPr>
              <p:nvPr/>
            </p:nvSpPr>
            <p:spPr bwMode="auto">
              <a:xfrm>
                <a:off x="6077" y="410"/>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648" name="Rectangle 15">
                <a:extLst>
                  <a:ext uri="{FF2B5EF4-FFF2-40B4-BE49-F238E27FC236}">
                    <a16:creationId xmlns:a16="http://schemas.microsoft.com/office/drawing/2014/main" id="{7D690C82-2653-4BD7-A536-073E00B8A5C3}"/>
                  </a:ext>
                </a:extLst>
              </p:cNvPr>
              <p:cNvSpPr>
                <a:spLocks noChangeArrowheads="1"/>
              </p:cNvSpPr>
              <p:nvPr/>
            </p:nvSpPr>
            <p:spPr bwMode="auto">
              <a:xfrm>
                <a:off x="6163" y="396"/>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649" name="Rectangle 16">
                <a:extLst>
                  <a:ext uri="{FF2B5EF4-FFF2-40B4-BE49-F238E27FC236}">
                    <a16:creationId xmlns:a16="http://schemas.microsoft.com/office/drawing/2014/main" id="{220B92D8-175B-4BF5-8F50-3AA9B835E227}"/>
                  </a:ext>
                </a:extLst>
              </p:cNvPr>
              <p:cNvSpPr>
                <a:spLocks noChangeArrowheads="1"/>
              </p:cNvSpPr>
              <p:nvPr/>
            </p:nvSpPr>
            <p:spPr bwMode="auto">
              <a:xfrm>
                <a:off x="4238" y="458"/>
                <a:ext cx="1456" cy="2"/>
              </a:xfrm>
              <a:prstGeom prst="rect">
                <a:avLst/>
              </a:prstGeom>
              <a:solidFill>
                <a:srgbClr val="000000"/>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50" name="Rectangle 17">
                <a:extLst>
                  <a:ext uri="{FF2B5EF4-FFF2-40B4-BE49-F238E27FC236}">
                    <a16:creationId xmlns:a16="http://schemas.microsoft.com/office/drawing/2014/main" id="{6499DBC1-7A44-43DC-A58A-C6B7B017A5BB}"/>
                  </a:ext>
                </a:extLst>
              </p:cNvPr>
              <p:cNvSpPr>
                <a:spLocks noChangeArrowheads="1"/>
              </p:cNvSpPr>
              <p:nvPr/>
            </p:nvSpPr>
            <p:spPr bwMode="auto">
              <a:xfrm>
                <a:off x="6128" y="458"/>
                <a:ext cx="806"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51" name="Rectangle 18">
                <a:extLst>
                  <a:ext uri="{FF2B5EF4-FFF2-40B4-BE49-F238E27FC236}">
                    <a16:creationId xmlns:a16="http://schemas.microsoft.com/office/drawing/2014/main" id="{BD2DD056-9A3F-4245-A981-521DC88A42F9}"/>
                  </a:ext>
                </a:extLst>
              </p:cNvPr>
              <p:cNvSpPr>
                <a:spLocks noChangeArrowheads="1"/>
              </p:cNvSpPr>
              <p:nvPr/>
            </p:nvSpPr>
            <p:spPr bwMode="auto">
              <a:xfrm>
                <a:off x="3892" y="460"/>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652" name="Rectangle 19">
                <a:extLst>
                  <a:ext uri="{FF2B5EF4-FFF2-40B4-BE49-F238E27FC236}">
                    <a16:creationId xmlns:a16="http://schemas.microsoft.com/office/drawing/2014/main" id="{C0920E42-266D-4530-B151-2B2272AD67FC}"/>
                  </a:ext>
                </a:extLst>
              </p:cNvPr>
              <p:cNvSpPr>
                <a:spLocks noChangeArrowheads="1"/>
              </p:cNvSpPr>
              <p:nvPr/>
            </p:nvSpPr>
            <p:spPr bwMode="auto">
              <a:xfrm>
                <a:off x="3871" y="517"/>
                <a:ext cx="21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Student ID:</a:t>
                </a:r>
                <a:endParaRPr lang="en-US" altLang="en-US" sz="1350" dirty="0">
                  <a:solidFill>
                    <a:prstClr val="black"/>
                  </a:solidFill>
                </a:endParaRPr>
              </a:p>
            </p:txBody>
          </p:sp>
          <p:sp>
            <p:nvSpPr>
              <p:cNvPr id="653" name="Rectangle 20">
                <a:extLst>
                  <a:ext uri="{FF2B5EF4-FFF2-40B4-BE49-F238E27FC236}">
                    <a16:creationId xmlns:a16="http://schemas.microsoft.com/office/drawing/2014/main" id="{ED154439-D883-414E-A5E0-E963287D16B0}"/>
                  </a:ext>
                </a:extLst>
              </p:cNvPr>
              <p:cNvSpPr>
                <a:spLocks noChangeArrowheads="1"/>
              </p:cNvSpPr>
              <p:nvPr/>
            </p:nvSpPr>
            <p:spPr bwMode="auto">
              <a:xfrm>
                <a:off x="4113" y="517"/>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654" name="Rectangle 21">
                <a:extLst>
                  <a:ext uri="{FF2B5EF4-FFF2-40B4-BE49-F238E27FC236}">
                    <a16:creationId xmlns:a16="http://schemas.microsoft.com/office/drawing/2014/main" id="{2E085815-9F5D-46B5-B523-FC3D0BFB3DA6}"/>
                  </a:ext>
                </a:extLst>
              </p:cNvPr>
              <p:cNvSpPr>
                <a:spLocks noChangeArrowheads="1"/>
              </p:cNvSpPr>
              <p:nvPr/>
            </p:nvSpPr>
            <p:spPr bwMode="auto">
              <a:xfrm>
                <a:off x="4411" y="518"/>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655" name="Rectangle 22">
                <a:extLst>
                  <a:ext uri="{FF2B5EF4-FFF2-40B4-BE49-F238E27FC236}">
                    <a16:creationId xmlns:a16="http://schemas.microsoft.com/office/drawing/2014/main" id="{ACEEFC44-93A0-4A4E-8C6A-53304FEA93E9}"/>
                  </a:ext>
                </a:extLst>
              </p:cNvPr>
              <p:cNvSpPr>
                <a:spLocks noChangeArrowheads="1"/>
              </p:cNvSpPr>
              <p:nvPr/>
            </p:nvSpPr>
            <p:spPr bwMode="auto">
              <a:xfrm>
                <a:off x="4633" y="517"/>
                <a:ext cx="125"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Name:</a:t>
                </a:r>
                <a:endParaRPr lang="en-US" altLang="en-US" sz="1350" dirty="0">
                  <a:solidFill>
                    <a:prstClr val="black"/>
                  </a:solidFill>
                </a:endParaRPr>
              </a:p>
            </p:txBody>
          </p:sp>
          <p:sp>
            <p:nvSpPr>
              <p:cNvPr id="656" name="Rectangle 23">
                <a:extLst>
                  <a:ext uri="{FF2B5EF4-FFF2-40B4-BE49-F238E27FC236}">
                    <a16:creationId xmlns:a16="http://schemas.microsoft.com/office/drawing/2014/main" id="{88524610-3AB5-4D3F-9500-119A4ACD0073}"/>
                  </a:ext>
                </a:extLst>
              </p:cNvPr>
              <p:cNvSpPr>
                <a:spLocks noChangeArrowheads="1"/>
              </p:cNvSpPr>
              <p:nvPr/>
            </p:nvSpPr>
            <p:spPr bwMode="auto">
              <a:xfrm>
                <a:off x="4772" y="517"/>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657" name="Rectangle 24">
                <a:extLst>
                  <a:ext uri="{FF2B5EF4-FFF2-40B4-BE49-F238E27FC236}">
                    <a16:creationId xmlns:a16="http://schemas.microsoft.com/office/drawing/2014/main" id="{20AC8B5F-8802-4120-BE67-B25FC662784F}"/>
                  </a:ext>
                </a:extLst>
              </p:cNvPr>
              <p:cNvSpPr>
                <a:spLocks noChangeArrowheads="1"/>
              </p:cNvSpPr>
              <p:nvPr/>
            </p:nvSpPr>
            <p:spPr bwMode="auto">
              <a:xfrm>
                <a:off x="4833" y="518"/>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658" name="Rectangle 25">
                <a:extLst>
                  <a:ext uri="{FF2B5EF4-FFF2-40B4-BE49-F238E27FC236}">
                    <a16:creationId xmlns:a16="http://schemas.microsoft.com/office/drawing/2014/main" id="{59FD3A8E-BCF5-43F5-A9A2-92358AF0BBD6}"/>
                  </a:ext>
                </a:extLst>
              </p:cNvPr>
              <p:cNvSpPr>
                <a:spLocks noChangeArrowheads="1"/>
              </p:cNvSpPr>
              <p:nvPr/>
            </p:nvSpPr>
            <p:spPr bwMode="auto">
              <a:xfrm>
                <a:off x="5862" y="517"/>
                <a:ext cx="13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Grade:</a:t>
                </a:r>
                <a:endParaRPr lang="en-US" altLang="en-US" sz="1350" dirty="0">
                  <a:solidFill>
                    <a:prstClr val="black"/>
                  </a:solidFill>
                </a:endParaRPr>
              </a:p>
            </p:txBody>
          </p:sp>
          <p:sp>
            <p:nvSpPr>
              <p:cNvPr id="659" name="Rectangle 26">
                <a:extLst>
                  <a:ext uri="{FF2B5EF4-FFF2-40B4-BE49-F238E27FC236}">
                    <a16:creationId xmlns:a16="http://schemas.microsoft.com/office/drawing/2014/main" id="{5196F5FC-5D87-438F-939A-E0CD042C78A2}"/>
                  </a:ext>
                </a:extLst>
              </p:cNvPr>
              <p:cNvSpPr>
                <a:spLocks noChangeArrowheads="1"/>
              </p:cNvSpPr>
              <p:nvPr/>
            </p:nvSpPr>
            <p:spPr bwMode="auto">
              <a:xfrm>
                <a:off x="6008" y="517"/>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660" name="Rectangle 27">
                <a:extLst>
                  <a:ext uri="{FF2B5EF4-FFF2-40B4-BE49-F238E27FC236}">
                    <a16:creationId xmlns:a16="http://schemas.microsoft.com/office/drawing/2014/main" id="{BF0C25AA-8F56-467F-B069-4ACA094EBF7D}"/>
                  </a:ext>
                </a:extLst>
              </p:cNvPr>
              <p:cNvSpPr>
                <a:spLocks noChangeArrowheads="1"/>
              </p:cNvSpPr>
              <p:nvPr/>
            </p:nvSpPr>
            <p:spPr bwMode="auto">
              <a:xfrm>
                <a:off x="6231" y="518"/>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661" name="Rectangle 28">
                <a:extLst>
                  <a:ext uri="{FF2B5EF4-FFF2-40B4-BE49-F238E27FC236}">
                    <a16:creationId xmlns:a16="http://schemas.microsoft.com/office/drawing/2014/main" id="{A8B8245F-11A3-4E16-93E6-48C0C7F6328D}"/>
                  </a:ext>
                </a:extLst>
              </p:cNvPr>
              <p:cNvSpPr>
                <a:spLocks noChangeArrowheads="1"/>
              </p:cNvSpPr>
              <p:nvPr/>
            </p:nvSpPr>
            <p:spPr bwMode="auto">
              <a:xfrm>
                <a:off x="6435" y="517"/>
                <a:ext cx="155"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Gender:</a:t>
                </a:r>
                <a:endParaRPr lang="en-US" altLang="en-US" sz="1350" dirty="0">
                  <a:solidFill>
                    <a:prstClr val="black"/>
                  </a:solidFill>
                </a:endParaRPr>
              </a:p>
            </p:txBody>
          </p:sp>
          <p:sp>
            <p:nvSpPr>
              <p:cNvPr id="662" name="Rectangle 29">
                <a:extLst>
                  <a:ext uri="{FF2B5EF4-FFF2-40B4-BE49-F238E27FC236}">
                    <a16:creationId xmlns:a16="http://schemas.microsoft.com/office/drawing/2014/main" id="{7914086D-24C2-44C9-8594-04C801A2FF50}"/>
                  </a:ext>
                </a:extLst>
              </p:cNvPr>
              <p:cNvSpPr>
                <a:spLocks noChangeArrowheads="1"/>
              </p:cNvSpPr>
              <p:nvPr/>
            </p:nvSpPr>
            <p:spPr bwMode="auto">
              <a:xfrm>
                <a:off x="6609" y="517"/>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663" name="Rectangle 30">
                <a:extLst>
                  <a:ext uri="{FF2B5EF4-FFF2-40B4-BE49-F238E27FC236}">
                    <a16:creationId xmlns:a16="http://schemas.microsoft.com/office/drawing/2014/main" id="{3D4A44E8-7E8F-4803-8172-8F5D586CD7E7}"/>
                  </a:ext>
                </a:extLst>
              </p:cNvPr>
              <p:cNvSpPr>
                <a:spLocks noChangeArrowheads="1"/>
              </p:cNvSpPr>
              <p:nvPr/>
            </p:nvSpPr>
            <p:spPr bwMode="auto">
              <a:xfrm>
                <a:off x="6818" y="518"/>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664" name="Rectangle 31">
                <a:extLst>
                  <a:ext uri="{FF2B5EF4-FFF2-40B4-BE49-F238E27FC236}">
                    <a16:creationId xmlns:a16="http://schemas.microsoft.com/office/drawing/2014/main" id="{1FD67CD7-FE58-4D44-AF2D-2087B4139629}"/>
                  </a:ext>
                </a:extLst>
              </p:cNvPr>
              <p:cNvSpPr>
                <a:spLocks noChangeArrowheads="1"/>
              </p:cNvSpPr>
              <p:nvPr/>
            </p:nvSpPr>
            <p:spPr bwMode="auto">
              <a:xfrm>
                <a:off x="4216" y="561"/>
                <a:ext cx="386"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65" name="Rectangle 32">
                <a:extLst>
                  <a:ext uri="{FF2B5EF4-FFF2-40B4-BE49-F238E27FC236}">
                    <a16:creationId xmlns:a16="http://schemas.microsoft.com/office/drawing/2014/main" id="{7E08902E-73FA-4156-8189-53E8AFC49EAA}"/>
                  </a:ext>
                </a:extLst>
              </p:cNvPr>
              <p:cNvSpPr>
                <a:spLocks noChangeArrowheads="1"/>
              </p:cNvSpPr>
              <p:nvPr/>
            </p:nvSpPr>
            <p:spPr bwMode="auto">
              <a:xfrm>
                <a:off x="4798" y="561"/>
                <a:ext cx="103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66" name="Rectangle 33">
                <a:extLst>
                  <a:ext uri="{FF2B5EF4-FFF2-40B4-BE49-F238E27FC236}">
                    <a16:creationId xmlns:a16="http://schemas.microsoft.com/office/drawing/2014/main" id="{5B6DCEAA-EF80-4225-8A25-9635C7E219C3}"/>
                  </a:ext>
                </a:extLst>
              </p:cNvPr>
              <p:cNvSpPr>
                <a:spLocks noChangeArrowheads="1"/>
              </p:cNvSpPr>
              <p:nvPr/>
            </p:nvSpPr>
            <p:spPr bwMode="auto">
              <a:xfrm>
                <a:off x="6053" y="561"/>
                <a:ext cx="35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67" name="Rectangle 34">
                <a:extLst>
                  <a:ext uri="{FF2B5EF4-FFF2-40B4-BE49-F238E27FC236}">
                    <a16:creationId xmlns:a16="http://schemas.microsoft.com/office/drawing/2014/main" id="{62A74796-DB21-4BE0-B4DD-362E3449D9C2}"/>
                  </a:ext>
                </a:extLst>
              </p:cNvPr>
              <p:cNvSpPr>
                <a:spLocks noChangeArrowheads="1"/>
              </p:cNvSpPr>
              <p:nvPr/>
            </p:nvSpPr>
            <p:spPr bwMode="auto">
              <a:xfrm>
                <a:off x="6657" y="561"/>
                <a:ext cx="31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68" name="Rectangle 35">
                <a:extLst>
                  <a:ext uri="{FF2B5EF4-FFF2-40B4-BE49-F238E27FC236}">
                    <a16:creationId xmlns:a16="http://schemas.microsoft.com/office/drawing/2014/main" id="{49A9ABE6-F741-4DE5-83AF-6DCEFD883916}"/>
                  </a:ext>
                </a:extLst>
              </p:cNvPr>
              <p:cNvSpPr>
                <a:spLocks noChangeArrowheads="1"/>
              </p:cNvSpPr>
              <p:nvPr/>
            </p:nvSpPr>
            <p:spPr bwMode="auto">
              <a:xfrm>
                <a:off x="5421" y="564"/>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669" name="Rectangle 36">
                <a:extLst>
                  <a:ext uri="{FF2B5EF4-FFF2-40B4-BE49-F238E27FC236}">
                    <a16:creationId xmlns:a16="http://schemas.microsoft.com/office/drawing/2014/main" id="{7FE718B5-4DFA-4245-9B40-0772AFEAACFF}"/>
                  </a:ext>
                </a:extLst>
              </p:cNvPr>
              <p:cNvSpPr>
                <a:spLocks noChangeArrowheads="1"/>
              </p:cNvSpPr>
              <p:nvPr/>
            </p:nvSpPr>
            <p:spPr bwMode="auto">
              <a:xfrm>
                <a:off x="3871" y="620"/>
                <a:ext cx="24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Referred by:</a:t>
                </a:r>
                <a:endParaRPr lang="en-US" altLang="en-US" sz="1350" dirty="0">
                  <a:solidFill>
                    <a:prstClr val="black"/>
                  </a:solidFill>
                </a:endParaRPr>
              </a:p>
            </p:txBody>
          </p:sp>
          <p:sp>
            <p:nvSpPr>
              <p:cNvPr id="670" name="Rectangle 37">
                <a:extLst>
                  <a:ext uri="{FF2B5EF4-FFF2-40B4-BE49-F238E27FC236}">
                    <a16:creationId xmlns:a16="http://schemas.microsoft.com/office/drawing/2014/main" id="{A3CF3CAB-749F-4768-8221-1C63D4770707}"/>
                  </a:ext>
                </a:extLst>
              </p:cNvPr>
              <p:cNvSpPr>
                <a:spLocks noChangeArrowheads="1"/>
              </p:cNvSpPr>
              <p:nvPr/>
            </p:nvSpPr>
            <p:spPr bwMode="auto">
              <a:xfrm>
                <a:off x="4138" y="620"/>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671" name="Rectangle 38">
                <a:extLst>
                  <a:ext uri="{FF2B5EF4-FFF2-40B4-BE49-F238E27FC236}">
                    <a16:creationId xmlns:a16="http://schemas.microsoft.com/office/drawing/2014/main" id="{6F2B4651-62B0-43A2-8BFE-BCBAD410444D}"/>
                  </a:ext>
                </a:extLst>
              </p:cNvPr>
              <p:cNvSpPr>
                <a:spLocks noChangeArrowheads="1"/>
              </p:cNvSpPr>
              <p:nvPr/>
            </p:nvSpPr>
            <p:spPr bwMode="auto">
              <a:xfrm>
                <a:off x="4257" y="621"/>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672" name="Rectangle 39">
                <a:extLst>
                  <a:ext uri="{FF2B5EF4-FFF2-40B4-BE49-F238E27FC236}">
                    <a16:creationId xmlns:a16="http://schemas.microsoft.com/office/drawing/2014/main" id="{F4FA9F6D-AA26-49C3-98D3-334EBF94256D}"/>
                  </a:ext>
                </a:extLst>
              </p:cNvPr>
              <p:cNvSpPr>
                <a:spLocks noChangeArrowheads="1"/>
              </p:cNvSpPr>
              <p:nvPr/>
            </p:nvSpPr>
            <p:spPr bwMode="auto">
              <a:xfrm>
                <a:off x="5416" y="620"/>
                <a:ext cx="42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Location of Infraction:</a:t>
                </a:r>
                <a:endParaRPr lang="en-US" altLang="en-US" sz="1350" dirty="0">
                  <a:solidFill>
                    <a:prstClr val="black"/>
                  </a:solidFill>
                </a:endParaRPr>
              </a:p>
            </p:txBody>
          </p:sp>
          <p:sp>
            <p:nvSpPr>
              <p:cNvPr id="673" name="Rectangle 40">
                <a:extLst>
                  <a:ext uri="{FF2B5EF4-FFF2-40B4-BE49-F238E27FC236}">
                    <a16:creationId xmlns:a16="http://schemas.microsoft.com/office/drawing/2014/main" id="{6AB31FE9-891C-4A28-9B3E-56941CA96907}"/>
                  </a:ext>
                </a:extLst>
              </p:cNvPr>
              <p:cNvSpPr>
                <a:spLocks noChangeArrowheads="1"/>
              </p:cNvSpPr>
              <p:nvPr/>
            </p:nvSpPr>
            <p:spPr bwMode="auto">
              <a:xfrm>
                <a:off x="5894" y="620"/>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674" name="Rectangle 41">
                <a:extLst>
                  <a:ext uri="{FF2B5EF4-FFF2-40B4-BE49-F238E27FC236}">
                    <a16:creationId xmlns:a16="http://schemas.microsoft.com/office/drawing/2014/main" id="{66014834-7D7B-44C9-8AE6-9707C0E90390}"/>
                  </a:ext>
                </a:extLst>
              </p:cNvPr>
              <p:cNvSpPr>
                <a:spLocks noChangeArrowheads="1"/>
              </p:cNvSpPr>
              <p:nvPr/>
            </p:nvSpPr>
            <p:spPr bwMode="auto">
              <a:xfrm>
                <a:off x="6006" y="621"/>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675" name="Rectangle 42">
                <a:extLst>
                  <a:ext uri="{FF2B5EF4-FFF2-40B4-BE49-F238E27FC236}">
                    <a16:creationId xmlns:a16="http://schemas.microsoft.com/office/drawing/2014/main" id="{99C0CFD5-490B-4FA0-90D5-E6767FCE1E10}"/>
                  </a:ext>
                </a:extLst>
              </p:cNvPr>
              <p:cNvSpPr>
                <a:spLocks noChangeArrowheads="1"/>
              </p:cNvSpPr>
              <p:nvPr/>
            </p:nvSpPr>
            <p:spPr bwMode="auto">
              <a:xfrm>
                <a:off x="4223" y="664"/>
                <a:ext cx="116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76" name="Rectangle 43">
                <a:extLst>
                  <a:ext uri="{FF2B5EF4-FFF2-40B4-BE49-F238E27FC236}">
                    <a16:creationId xmlns:a16="http://schemas.microsoft.com/office/drawing/2014/main" id="{BD5D2AA6-FA70-40DE-AB40-025537A49644}"/>
                  </a:ext>
                </a:extLst>
              </p:cNvPr>
              <p:cNvSpPr>
                <a:spLocks noChangeArrowheads="1"/>
              </p:cNvSpPr>
              <p:nvPr/>
            </p:nvSpPr>
            <p:spPr bwMode="auto">
              <a:xfrm>
                <a:off x="5972" y="664"/>
                <a:ext cx="97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77" name="Rectangle 44">
                <a:extLst>
                  <a:ext uri="{FF2B5EF4-FFF2-40B4-BE49-F238E27FC236}">
                    <a16:creationId xmlns:a16="http://schemas.microsoft.com/office/drawing/2014/main" id="{CC751100-D5DD-4256-B47D-976867213F29}"/>
                  </a:ext>
                </a:extLst>
              </p:cNvPr>
              <p:cNvSpPr>
                <a:spLocks noChangeArrowheads="1"/>
              </p:cNvSpPr>
              <p:nvPr/>
            </p:nvSpPr>
            <p:spPr bwMode="auto">
              <a:xfrm>
                <a:off x="5421" y="667"/>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678" name="Rectangle 45">
                <a:extLst>
                  <a:ext uri="{FF2B5EF4-FFF2-40B4-BE49-F238E27FC236}">
                    <a16:creationId xmlns:a16="http://schemas.microsoft.com/office/drawing/2014/main" id="{2EDB2AED-CE3F-41DE-A06C-019C29E9D7FF}"/>
                  </a:ext>
                </a:extLst>
              </p:cNvPr>
              <p:cNvSpPr>
                <a:spLocks noChangeArrowheads="1"/>
              </p:cNvSpPr>
              <p:nvPr/>
            </p:nvSpPr>
            <p:spPr bwMode="auto">
              <a:xfrm>
                <a:off x="3879" y="723"/>
                <a:ext cx="1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Incident </a:t>
                </a:r>
                <a:endParaRPr lang="en-US" altLang="en-US" sz="1350" dirty="0">
                  <a:solidFill>
                    <a:prstClr val="black"/>
                  </a:solidFill>
                </a:endParaRPr>
              </a:p>
            </p:txBody>
          </p:sp>
          <p:sp>
            <p:nvSpPr>
              <p:cNvPr id="679" name="Rectangle 46">
                <a:extLst>
                  <a:ext uri="{FF2B5EF4-FFF2-40B4-BE49-F238E27FC236}">
                    <a16:creationId xmlns:a16="http://schemas.microsoft.com/office/drawing/2014/main" id="{2A2FE574-03BB-4360-8A6E-26168A73F890}"/>
                  </a:ext>
                </a:extLst>
              </p:cNvPr>
              <p:cNvSpPr>
                <a:spLocks noChangeArrowheads="1"/>
              </p:cNvSpPr>
              <p:nvPr/>
            </p:nvSpPr>
            <p:spPr bwMode="auto">
              <a:xfrm>
                <a:off x="3879" y="767"/>
                <a:ext cx="1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Date: </a:t>
                </a:r>
                <a:endParaRPr lang="en-US" altLang="en-US" sz="1350" dirty="0">
                  <a:solidFill>
                    <a:prstClr val="black"/>
                  </a:solidFill>
                </a:endParaRPr>
              </a:p>
            </p:txBody>
          </p:sp>
          <p:sp>
            <p:nvSpPr>
              <p:cNvPr id="680" name="Rectangle 47">
                <a:extLst>
                  <a:ext uri="{FF2B5EF4-FFF2-40B4-BE49-F238E27FC236}">
                    <a16:creationId xmlns:a16="http://schemas.microsoft.com/office/drawing/2014/main" id="{415922BC-BA46-433B-854F-8A6A9E2C4D63}"/>
                  </a:ext>
                </a:extLst>
              </p:cNvPr>
              <p:cNvSpPr>
                <a:spLocks noChangeArrowheads="1"/>
              </p:cNvSpPr>
              <p:nvPr/>
            </p:nvSpPr>
            <p:spPr bwMode="auto">
              <a:xfrm>
                <a:off x="4005" y="767"/>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681" name="Rectangle 48">
                <a:extLst>
                  <a:ext uri="{FF2B5EF4-FFF2-40B4-BE49-F238E27FC236}">
                    <a16:creationId xmlns:a16="http://schemas.microsoft.com/office/drawing/2014/main" id="{994392F6-3748-4740-AD1D-9F1566AB06BC}"/>
                  </a:ext>
                </a:extLst>
              </p:cNvPr>
              <p:cNvSpPr>
                <a:spLocks noChangeArrowheads="1"/>
              </p:cNvSpPr>
              <p:nvPr/>
            </p:nvSpPr>
            <p:spPr bwMode="auto">
              <a:xfrm>
                <a:off x="4129" y="724"/>
                <a:ext cx="20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___________</a:t>
                </a:r>
                <a:endParaRPr lang="en-US" altLang="en-US" sz="1350" dirty="0">
                  <a:solidFill>
                    <a:prstClr val="black"/>
                  </a:solidFill>
                </a:endParaRPr>
              </a:p>
            </p:txBody>
          </p:sp>
          <p:sp>
            <p:nvSpPr>
              <p:cNvPr id="682" name="Rectangle 49">
                <a:extLst>
                  <a:ext uri="{FF2B5EF4-FFF2-40B4-BE49-F238E27FC236}">
                    <a16:creationId xmlns:a16="http://schemas.microsoft.com/office/drawing/2014/main" id="{331065CE-EC04-427F-A8F1-880C7D4F5728}"/>
                  </a:ext>
                </a:extLst>
              </p:cNvPr>
              <p:cNvSpPr>
                <a:spLocks noChangeArrowheads="1"/>
              </p:cNvSpPr>
              <p:nvPr/>
            </p:nvSpPr>
            <p:spPr bwMode="auto">
              <a:xfrm>
                <a:off x="4356" y="724"/>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683" name="Rectangle 50">
                <a:extLst>
                  <a:ext uri="{FF2B5EF4-FFF2-40B4-BE49-F238E27FC236}">
                    <a16:creationId xmlns:a16="http://schemas.microsoft.com/office/drawing/2014/main" id="{623FE348-4DC0-44B0-B114-D57C169FA090}"/>
                  </a:ext>
                </a:extLst>
              </p:cNvPr>
              <p:cNvSpPr>
                <a:spLocks noChangeArrowheads="1"/>
              </p:cNvSpPr>
              <p:nvPr/>
            </p:nvSpPr>
            <p:spPr bwMode="auto">
              <a:xfrm>
                <a:off x="4423" y="723"/>
                <a:ext cx="1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Incident </a:t>
                </a:r>
                <a:endParaRPr lang="en-US" altLang="en-US" sz="1350" dirty="0">
                  <a:solidFill>
                    <a:prstClr val="black"/>
                  </a:solidFill>
                </a:endParaRPr>
              </a:p>
            </p:txBody>
          </p:sp>
          <p:sp>
            <p:nvSpPr>
              <p:cNvPr id="684" name="Rectangle 51">
                <a:extLst>
                  <a:ext uri="{FF2B5EF4-FFF2-40B4-BE49-F238E27FC236}">
                    <a16:creationId xmlns:a16="http://schemas.microsoft.com/office/drawing/2014/main" id="{FD88EAB9-4D0A-45A2-8CF6-C519602F225A}"/>
                  </a:ext>
                </a:extLst>
              </p:cNvPr>
              <p:cNvSpPr>
                <a:spLocks noChangeArrowheads="1"/>
              </p:cNvSpPr>
              <p:nvPr/>
            </p:nvSpPr>
            <p:spPr bwMode="auto">
              <a:xfrm>
                <a:off x="4423" y="767"/>
                <a:ext cx="108"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Time:</a:t>
                </a:r>
                <a:endParaRPr lang="en-US" altLang="en-US" sz="1350" dirty="0">
                  <a:solidFill>
                    <a:prstClr val="black"/>
                  </a:solidFill>
                </a:endParaRPr>
              </a:p>
            </p:txBody>
          </p:sp>
          <p:sp>
            <p:nvSpPr>
              <p:cNvPr id="685" name="Rectangle 52">
                <a:extLst>
                  <a:ext uri="{FF2B5EF4-FFF2-40B4-BE49-F238E27FC236}">
                    <a16:creationId xmlns:a16="http://schemas.microsoft.com/office/drawing/2014/main" id="{023822F4-7BFF-49FE-BFAD-3AF146364E99}"/>
                  </a:ext>
                </a:extLst>
              </p:cNvPr>
              <p:cNvSpPr>
                <a:spLocks noChangeArrowheads="1"/>
              </p:cNvSpPr>
              <p:nvPr/>
            </p:nvSpPr>
            <p:spPr bwMode="auto">
              <a:xfrm>
                <a:off x="4544" y="767"/>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686" name="Rectangle 53">
                <a:extLst>
                  <a:ext uri="{FF2B5EF4-FFF2-40B4-BE49-F238E27FC236}">
                    <a16:creationId xmlns:a16="http://schemas.microsoft.com/office/drawing/2014/main" id="{A956AE2D-16F1-4574-A110-0E86EE9137D4}"/>
                  </a:ext>
                </a:extLst>
              </p:cNvPr>
              <p:cNvSpPr>
                <a:spLocks noChangeArrowheads="1"/>
              </p:cNvSpPr>
              <p:nvPr/>
            </p:nvSpPr>
            <p:spPr bwMode="auto">
              <a:xfrm>
                <a:off x="4549" y="724"/>
                <a:ext cx="28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_______________</a:t>
                </a:r>
                <a:endParaRPr lang="en-US" altLang="en-US" sz="1350" dirty="0">
                  <a:solidFill>
                    <a:prstClr val="black"/>
                  </a:solidFill>
                </a:endParaRPr>
              </a:p>
            </p:txBody>
          </p:sp>
          <p:sp>
            <p:nvSpPr>
              <p:cNvPr id="687" name="Rectangle 54">
                <a:extLst>
                  <a:ext uri="{FF2B5EF4-FFF2-40B4-BE49-F238E27FC236}">
                    <a16:creationId xmlns:a16="http://schemas.microsoft.com/office/drawing/2014/main" id="{85DEB546-EA55-41EE-A81D-7AC2CF039B84}"/>
                  </a:ext>
                </a:extLst>
              </p:cNvPr>
              <p:cNvSpPr>
                <a:spLocks noChangeArrowheads="1"/>
              </p:cNvSpPr>
              <p:nvPr/>
            </p:nvSpPr>
            <p:spPr bwMode="auto">
              <a:xfrm>
                <a:off x="4549" y="767"/>
                <a:ext cx="1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_</a:t>
                </a:r>
                <a:endParaRPr lang="en-US" altLang="en-US" sz="1350" dirty="0">
                  <a:solidFill>
                    <a:prstClr val="black"/>
                  </a:solidFill>
                </a:endParaRPr>
              </a:p>
            </p:txBody>
          </p:sp>
          <p:sp>
            <p:nvSpPr>
              <p:cNvPr id="688" name="Rectangle 55">
                <a:extLst>
                  <a:ext uri="{FF2B5EF4-FFF2-40B4-BE49-F238E27FC236}">
                    <a16:creationId xmlns:a16="http://schemas.microsoft.com/office/drawing/2014/main" id="{55EEF664-875F-494A-BB1A-C464652CAA84}"/>
                  </a:ext>
                </a:extLst>
              </p:cNvPr>
              <p:cNvSpPr>
                <a:spLocks noChangeArrowheads="1"/>
              </p:cNvSpPr>
              <p:nvPr/>
            </p:nvSpPr>
            <p:spPr bwMode="auto">
              <a:xfrm>
                <a:off x="4570" y="767"/>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689" name="Rectangle 56">
                <a:extLst>
                  <a:ext uri="{FF2B5EF4-FFF2-40B4-BE49-F238E27FC236}">
                    <a16:creationId xmlns:a16="http://schemas.microsoft.com/office/drawing/2014/main" id="{2A6DA481-D204-4002-A7AB-2DE566611A4F}"/>
                  </a:ext>
                </a:extLst>
              </p:cNvPr>
              <p:cNvSpPr>
                <a:spLocks noChangeArrowheads="1"/>
              </p:cNvSpPr>
              <p:nvPr/>
            </p:nvSpPr>
            <p:spPr bwMode="auto">
              <a:xfrm>
                <a:off x="4926" y="723"/>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690" name="Rectangle 57">
                <a:extLst>
                  <a:ext uri="{FF2B5EF4-FFF2-40B4-BE49-F238E27FC236}">
                    <a16:creationId xmlns:a16="http://schemas.microsoft.com/office/drawing/2014/main" id="{EA53D2EA-A60B-4E02-BEF4-F8B6A7E6D747}"/>
                  </a:ext>
                </a:extLst>
              </p:cNvPr>
              <p:cNvSpPr>
                <a:spLocks noChangeArrowheads="1"/>
              </p:cNvSpPr>
              <p:nvPr/>
            </p:nvSpPr>
            <p:spPr bwMode="auto">
              <a:xfrm>
                <a:off x="5245" y="723"/>
                <a:ext cx="125"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Room </a:t>
                </a:r>
                <a:endParaRPr lang="en-US" altLang="en-US" sz="1350" dirty="0">
                  <a:solidFill>
                    <a:prstClr val="black"/>
                  </a:solidFill>
                </a:endParaRPr>
              </a:p>
            </p:txBody>
          </p:sp>
          <p:sp>
            <p:nvSpPr>
              <p:cNvPr id="691" name="Rectangle 58">
                <a:extLst>
                  <a:ext uri="{FF2B5EF4-FFF2-40B4-BE49-F238E27FC236}">
                    <a16:creationId xmlns:a16="http://schemas.microsoft.com/office/drawing/2014/main" id="{8A95CD7A-9F6F-4A0F-AB16-27179AEBD2B0}"/>
                  </a:ext>
                </a:extLst>
              </p:cNvPr>
              <p:cNvSpPr>
                <a:spLocks noChangeArrowheads="1"/>
              </p:cNvSpPr>
              <p:nvPr/>
            </p:nvSpPr>
            <p:spPr bwMode="auto">
              <a:xfrm>
                <a:off x="5245" y="767"/>
                <a:ext cx="78"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No.:</a:t>
                </a:r>
                <a:endParaRPr lang="en-US" altLang="en-US" sz="1350" dirty="0">
                  <a:solidFill>
                    <a:prstClr val="black"/>
                  </a:solidFill>
                </a:endParaRPr>
              </a:p>
            </p:txBody>
          </p:sp>
          <p:sp>
            <p:nvSpPr>
              <p:cNvPr id="692" name="Rectangle 59">
                <a:extLst>
                  <a:ext uri="{FF2B5EF4-FFF2-40B4-BE49-F238E27FC236}">
                    <a16:creationId xmlns:a16="http://schemas.microsoft.com/office/drawing/2014/main" id="{9426C83F-774D-4FD8-8BDC-391E0BD67767}"/>
                  </a:ext>
                </a:extLst>
              </p:cNvPr>
              <p:cNvSpPr>
                <a:spLocks noChangeArrowheads="1"/>
              </p:cNvSpPr>
              <p:nvPr/>
            </p:nvSpPr>
            <p:spPr bwMode="auto">
              <a:xfrm>
                <a:off x="5333" y="767"/>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693" name="Rectangle 60">
                <a:extLst>
                  <a:ext uri="{FF2B5EF4-FFF2-40B4-BE49-F238E27FC236}">
                    <a16:creationId xmlns:a16="http://schemas.microsoft.com/office/drawing/2014/main" id="{82A0CD1F-DC89-4FE4-9ED3-96C42D9D5183}"/>
                  </a:ext>
                </a:extLst>
              </p:cNvPr>
              <p:cNvSpPr>
                <a:spLocks noChangeArrowheads="1"/>
              </p:cNvSpPr>
              <p:nvPr/>
            </p:nvSpPr>
            <p:spPr bwMode="auto">
              <a:xfrm>
                <a:off x="5495" y="724"/>
                <a:ext cx="245"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_____________</a:t>
                </a:r>
                <a:endParaRPr lang="en-US" altLang="en-US" sz="1350" dirty="0">
                  <a:solidFill>
                    <a:prstClr val="black"/>
                  </a:solidFill>
                </a:endParaRPr>
              </a:p>
            </p:txBody>
          </p:sp>
          <p:sp>
            <p:nvSpPr>
              <p:cNvPr id="694" name="Rectangle 61">
                <a:extLst>
                  <a:ext uri="{FF2B5EF4-FFF2-40B4-BE49-F238E27FC236}">
                    <a16:creationId xmlns:a16="http://schemas.microsoft.com/office/drawing/2014/main" id="{E47C6B06-BEB1-44B4-88F0-701BB501BAAC}"/>
                  </a:ext>
                </a:extLst>
              </p:cNvPr>
              <p:cNvSpPr>
                <a:spLocks noChangeArrowheads="1"/>
              </p:cNvSpPr>
              <p:nvPr/>
            </p:nvSpPr>
            <p:spPr bwMode="auto">
              <a:xfrm>
                <a:off x="5764" y="724"/>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695" name="Rectangle 62">
                <a:extLst>
                  <a:ext uri="{FF2B5EF4-FFF2-40B4-BE49-F238E27FC236}">
                    <a16:creationId xmlns:a16="http://schemas.microsoft.com/office/drawing/2014/main" id="{5AC7340B-C540-4E87-B206-6DE8E7B57C1F}"/>
                  </a:ext>
                </a:extLst>
              </p:cNvPr>
              <p:cNvSpPr>
                <a:spLocks noChangeArrowheads="1"/>
              </p:cNvSpPr>
              <p:nvPr/>
            </p:nvSpPr>
            <p:spPr bwMode="auto">
              <a:xfrm>
                <a:off x="5830" y="723"/>
                <a:ext cx="136"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Phone:</a:t>
                </a:r>
                <a:endParaRPr lang="en-US" altLang="en-US" sz="1350" dirty="0">
                  <a:solidFill>
                    <a:prstClr val="black"/>
                  </a:solidFill>
                </a:endParaRPr>
              </a:p>
            </p:txBody>
          </p:sp>
          <p:sp>
            <p:nvSpPr>
              <p:cNvPr id="696" name="Rectangle 63">
                <a:extLst>
                  <a:ext uri="{FF2B5EF4-FFF2-40B4-BE49-F238E27FC236}">
                    <a16:creationId xmlns:a16="http://schemas.microsoft.com/office/drawing/2014/main" id="{F38CD4BF-6C5D-4E54-8DDC-47A144F82F8E}"/>
                  </a:ext>
                </a:extLst>
              </p:cNvPr>
              <p:cNvSpPr>
                <a:spLocks noChangeArrowheads="1"/>
              </p:cNvSpPr>
              <p:nvPr/>
            </p:nvSpPr>
            <p:spPr bwMode="auto">
              <a:xfrm>
                <a:off x="5984" y="723"/>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697" name="Rectangle 64">
                <a:extLst>
                  <a:ext uri="{FF2B5EF4-FFF2-40B4-BE49-F238E27FC236}">
                    <a16:creationId xmlns:a16="http://schemas.microsoft.com/office/drawing/2014/main" id="{E03D2028-085E-4C13-BB58-624696CE0DB2}"/>
                  </a:ext>
                </a:extLst>
              </p:cNvPr>
              <p:cNvSpPr>
                <a:spLocks noChangeArrowheads="1"/>
              </p:cNvSpPr>
              <p:nvPr/>
            </p:nvSpPr>
            <p:spPr bwMode="auto">
              <a:xfrm>
                <a:off x="6105" y="724"/>
                <a:ext cx="47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_________________________</a:t>
                </a:r>
                <a:endParaRPr lang="en-US" altLang="en-US" sz="1350" dirty="0">
                  <a:solidFill>
                    <a:prstClr val="black"/>
                  </a:solidFill>
                </a:endParaRPr>
              </a:p>
            </p:txBody>
          </p:sp>
          <p:sp>
            <p:nvSpPr>
              <p:cNvPr id="698" name="Rectangle 65">
                <a:extLst>
                  <a:ext uri="{FF2B5EF4-FFF2-40B4-BE49-F238E27FC236}">
                    <a16:creationId xmlns:a16="http://schemas.microsoft.com/office/drawing/2014/main" id="{033D3D57-F450-4FE1-9DAC-984F123314D7}"/>
                  </a:ext>
                </a:extLst>
              </p:cNvPr>
              <p:cNvSpPr>
                <a:spLocks noChangeArrowheads="1"/>
              </p:cNvSpPr>
              <p:nvPr/>
            </p:nvSpPr>
            <p:spPr bwMode="auto">
              <a:xfrm>
                <a:off x="6621" y="724"/>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699" name="Rectangle 66">
                <a:extLst>
                  <a:ext uri="{FF2B5EF4-FFF2-40B4-BE49-F238E27FC236}">
                    <a16:creationId xmlns:a16="http://schemas.microsoft.com/office/drawing/2014/main" id="{F829EB6C-47D2-407E-BF3B-CE4057500771}"/>
                  </a:ext>
                </a:extLst>
              </p:cNvPr>
              <p:cNvSpPr>
                <a:spLocks noChangeArrowheads="1"/>
              </p:cNvSpPr>
              <p:nvPr/>
            </p:nvSpPr>
            <p:spPr bwMode="auto">
              <a:xfrm>
                <a:off x="3851" y="841"/>
                <a:ext cx="769" cy="87"/>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00" name="Rectangle 67">
                <a:extLst>
                  <a:ext uri="{FF2B5EF4-FFF2-40B4-BE49-F238E27FC236}">
                    <a16:creationId xmlns:a16="http://schemas.microsoft.com/office/drawing/2014/main" id="{E880B311-3F7F-4E78-B20F-C8EAD9007E15}"/>
                  </a:ext>
                </a:extLst>
              </p:cNvPr>
              <p:cNvSpPr>
                <a:spLocks noChangeArrowheads="1"/>
              </p:cNvSpPr>
              <p:nvPr/>
            </p:nvSpPr>
            <p:spPr bwMode="auto">
              <a:xfrm>
                <a:off x="3879" y="841"/>
                <a:ext cx="712" cy="44"/>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01" name="Rectangle 68">
                <a:extLst>
                  <a:ext uri="{FF2B5EF4-FFF2-40B4-BE49-F238E27FC236}">
                    <a16:creationId xmlns:a16="http://schemas.microsoft.com/office/drawing/2014/main" id="{708E83AF-E8CF-43DE-B13C-6A13CBCE175E}"/>
                  </a:ext>
                </a:extLst>
              </p:cNvPr>
              <p:cNvSpPr>
                <a:spLocks noChangeArrowheads="1"/>
              </p:cNvSpPr>
              <p:nvPr/>
            </p:nvSpPr>
            <p:spPr bwMode="auto">
              <a:xfrm>
                <a:off x="3879" y="841"/>
                <a:ext cx="425"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Problem Behavior (i.e.</a:t>
                </a:r>
                <a:endParaRPr lang="en-US" altLang="en-US" sz="1350" dirty="0">
                  <a:solidFill>
                    <a:prstClr val="black"/>
                  </a:solidFill>
                </a:endParaRPr>
              </a:p>
            </p:txBody>
          </p:sp>
          <p:sp>
            <p:nvSpPr>
              <p:cNvPr id="702" name="Rectangle 69">
                <a:extLst>
                  <a:ext uri="{FF2B5EF4-FFF2-40B4-BE49-F238E27FC236}">
                    <a16:creationId xmlns:a16="http://schemas.microsoft.com/office/drawing/2014/main" id="{26CFD662-D47F-4407-AB3A-21385DD969F3}"/>
                  </a:ext>
                </a:extLst>
              </p:cNvPr>
              <p:cNvSpPr>
                <a:spLocks noChangeArrowheads="1"/>
              </p:cNvSpPr>
              <p:nvPr/>
            </p:nvSpPr>
            <p:spPr bwMode="auto">
              <a:xfrm>
                <a:off x="4358" y="841"/>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a:t>
                </a:r>
                <a:endParaRPr lang="en-US" altLang="en-US" sz="1350" dirty="0">
                  <a:solidFill>
                    <a:prstClr val="black"/>
                  </a:solidFill>
                </a:endParaRPr>
              </a:p>
            </p:txBody>
          </p:sp>
          <p:sp>
            <p:nvSpPr>
              <p:cNvPr id="703" name="Rectangle 70">
                <a:extLst>
                  <a:ext uri="{FF2B5EF4-FFF2-40B4-BE49-F238E27FC236}">
                    <a16:creationId xmlns:a16="http://schemas.microsoft.com/office/drawing/2014/main" id="{3AE38A1A-E5E5-4808-BD05-70AE09CBD500}"/>
                  </a:ext>
                </a:extLst>
              </p:cNvPr>
              <p:cNvSpPr>
                <a:spLocks noChangeArrowheads="1"/>
              </p:cNvSpPr>
              <p:nvPr/>
            </p:nvSpPr>
            <p:spPr bwMode="auto">
              <a:xfrm>
                <a:off x="4371" y="841"/>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704" name="Rectangle 71">
                <a:extLst>
                  <a:ext uri="{FF2B5EF4-FFF2-40B4-BE49-F238E27FC236}">
                    <a16:creationId xmlns:a16="http://schemas.microsoft.com/office/drawing/2014/main" id="{D14805BE-710F-4464-A44D-DDDCE07853B8}"/>
                  </a:ext>
                </a:extLst>
              </p:cNvPr>
              <p:cNvSpPr>
                <a:spLocks noChangeArrowheads="1"/>
              </p:cNvSpPr>
              <p:nvPr/>
            </p:nvSpPr>
            <p:spPr bwMode="auto">
              <a:xfrm>
                <a:off x="3879" y="885"/>
                <a:ext cx="712" cy="43"/>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05" name="Rectangle 72">
                <a:extLst>
                  <a:ext uri="{FF2B5EF4-FFF2-40B4-BE49-F238E27FC236}">
                    <a16:creationId xmlns:a16="http://schemas.microsoft.com/office/drawing/2014/main" id="{B6CFDFC6-11BA-44AF-8F2D-E71693785933}"/>
                  </a:ext>
                </a:extLst>
              </p:cNvPr>
              <p:cNvSpPr>
                <a:spLocks noChangeArrowheads="1"/>
              </p:cNvSpPr>
              <p:nvPr/>
            </p:nvSpPr>
            <p:spPr bwMode="auto">
              <a:xfrm>
                <a:off x="3879" y="884"/>
                <a:ext cx="38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unwanted behavior)</a:t>
                </a:r>
                <a:endParaRPr lang="en-US" altLang="en-US" sz="1350" dirty="0">
                  <a:solidFill>
                    <a:prstClr val="black"/>
                  </a:solidFill>
                </a:endParaRPr>
              </a:p>
            </p:txBody>
          </p:sp>
          <p:sp>
            <p:nvSpPr>
              <p:cNvPr id="706" name="Rectangle 73">
                <a:extLst>
                  <a:ext uri="{FF2B5EF4-FFF2-40B4-BE49-F238E27FC236}">
                    <a16:creationId xmlns:a16="http://schemas.microsoft.com/office/drawing/2014/main" id="{F4CF467D-3FFE-4F78-8F03-B2BC8CC01B13}"/>
                  </a:ext>
                </a:extLst>
              </p:cNvPr>
              <p:cNvSpPr>
                <a:spLocks noChangeArrowheads="1"/>
              </p:cNvSpPr>
              <p:nvPr/>
            </p:nvSpPr>
            <p:spPr bwMode="auto">
              <a:xfrm>
                <a:off x="4308" y="885"/>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707" name="Rectangle 74">
                <a:extLst>
                  <a:ext uri="{FF2B5EF4-FFF2-40B4-BE49-F238E27FC236}">
                    <a16:creationId xmlns:a16="http://schemas.microsoft.com/office/drawing/2014/main" id="{DD296796-1EB3-477F-A33E-873A9754B30B}"/>
                  </a:ext>
                </a:extLst>
              </p:cNvPr>
              <p:cNvSpPr>
                <a:spLocks noChangeArrowheads="1"/>
              </p:cNvSpPr>
              <p:nvPr/>
            </p:nvSpPr>
            <p:spPr bwMode="auto">
              <a:xfrm>
                <a:off x="4623" y="841"/>
                <a:ext cx="590" cy="87"/>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08" name="Rectangle 75">
                <a:extLst>
                  <a:ext uri="{FF2B5EF4-FFF2-40B4-BE49-F238E27FC236}">
                    <a16:creationId xmlns:a16="http://schemas.microsoft.com/office/drawing/2014/main" id="{3C74E85A-7C21-4345-AEB8-2B4E7DFA25FD}"/>
                  </a:ext>
                </a:extLst>
              </p:cNvPr>
              <p:cNvSpPr>
                <a:spLocks noChangeArrowheads="1"/>
              </p:cNvSpPr>
              <p:nvPr/>
            </p:nvSpPr>
            <p:spPr bwMode="auto">
              <a:xfrm>
                <a:off x="4652" y="841"/>
                <a:ext cx="531" cy="44"/>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09" name="Rectangle 76">
                <a:extLst>
                  <a:ext uri="{FF2B5EF4-FFF2-40B4-BE49-F238E27FC236}">
                    <a16:creationId xmlns:a16="http://schemas.microsoft.com/office/drawing/2014/main" id="{0F6D8ADF-BEBC-49BD-BCF1-601C49B1D328}"/>
                  </a:ext>
                </a:extLst>
              </p:cNvPr>
              <p:cNvSpPr>
                <a:spLocks noChangeArrowheads="1"/>
              </p:cNvSpPr>
              <p:nvPr/>
            </p:nvSpPr>
            <p:spPr bwMode="auto">
              <a:xfrm>
                <a:off x="4652" y="841"/>
                <a:ext cx="448"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Replacement Behavior </a:t>
                </a:r>
                <a:endParaRPr lang="en-US" altLang="en-US" sz="1350" dirty="0">
                  <a:solidFill>
                    <a:prstClr val="black"/>
                  </a:solidFill>
                </a:endParaRPr>
              </a:p>
            </p:txBody>
          </p:sp>
          <p:sp>
            <p:nvSpPr>
              <p:cNvPr id="710" name="Rectangle 77">
                <a:extLst>
                  <a:ext uri="{FF2B5EF4-FFF2-40B4-BE49-F238E27FC236}">
                    <a16:creationId xmlns:a16="http://schemas.microsoft.com/office/drawing/2014/main" id="{99C8BECC-5290-405A-ADAB-C6DE8105742E}"/>
                  </a:ext>
                </a:extLst>
              </p:cNvPr>
              <p:cNvSpPr>
                <a:spLocks noChangeArrowheads="1"/>
              </p:cNvSpPr>
              <p:nvPr/>
            </p:nvSpPr>
            <p:spPr bwMode="auto">
              <a:xfrm>
                <a:off x="4652" y="885"/>
                <a:ext cx="531" cy="43"/>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11" name="Rectangle 78">
                <a:extLst>
                  <a:ext uri="{FF2B5EF4-FFF2-40B4-BE49-F238E27FC236}">
                    <a16:creationId xmlns:a16="http://schemas.microsoft.com/office/drawing/2014/main" id="{B92ABF10-C7AC-4CBF-8900-EC77E62FD34F}"/>
                  </a:ext>
                </a:extLst>
              </p:cNvPr>
              <p:cNvSpPr>
                <a:spLocks noChangeArrowheads="1"/>
              </p:cNvSpPr>
              <p:nvPr/>
            </p:nvSpPr>
            <p:spPr bwMode="auto">
              <a:xfrm>
                <a:off x="4652" y="884"/>
                <a:ext cx="42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(I.e., desired behavior)</a:t>
                </a:r>
                <a:endParaRPr lang="en-US" altLang="en-US" sz="1350" dirty="0">
                  <a:solidFill>
                    <a:prstClr val="black"/>
                  </a:solidFill>
                </a:endParaRPr>
              </a:p>
            </p:txBody>
          </p:sp>
          <p:sp>
            <p:nvSpPr>
              <p:cNvPr id="712" name="Rectangle 79">
                <a:extLst>
                  <a:ext uri="{FF2B5EF4-FFF2-40B4-BE49-F238E27FC236}">
                    <a16:creationId xmlns:a16="http://schemas.microsoft.com/office/drawing/2014/main" id="{0DAB2C71-BB02-4F5D-8E7A-BEC1024B26D4}"/>
                  </a:ext>
                </a:extLst>
              </p:cNvPr>
              <p:cNvSpPr>
                <a:spLocks noChangeArrowheads="1"/>
              </p:cNvSpPr>
              <p:nvPr/>
            </p:nvSpPr>
            <p:spPr bwMode="auto">
              <a:xfrm>
                <a:off x="5133" y="884"/>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713" name="Rectangle 80">
                <a:extLst>
                  <a:ext uri="{FF2B5EF4-FFF2-40B4-BE49-F238E27FC236}">
                    <a16:creationId xmlns:a16="http://schemas.microsoft.com/office/drawing/2014/main" id="{99B5E1AA-1088-4584-AEE1-E9B2AB5BF92B}"/>
                  </a:ext>
                </a:extLst>
              </p:cNvPr>
              <p:cNvSpPr>
                <a:spLocks noChangeArrowheads="1"/>
              </p:cNvSpPr>
              <p:nvPr/>
            </p:nvSpPr>
            <p:spPr bwMode="auto">
              <a:xfrm>
                <a:off x="5215" y="841"/>
                <a:ext cx="842" cy="87"/>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14" name="Rectangle 81">
                <a:extLst>
                  <a:ext uri="{FF2B5EF4-FFF2-40B4-BE49-F238E27FC236}">
                    <a16:creationId xmlns:a16="http://schemas.microsoft.com/office/drawing/2014/main" id="{08D94FF4-7BAD-42B5-A06F-512A05C68807}"/>
                  </a:ext>
                </a:extLst>
              </p:cNvPr>
              <p:cNvSpPr>
                <a:spLocks noChangeArrowheads="1"/>
              </p:cNvSpPr>
              <p:nvPr/>
            </p:nvSpPr>
            <p:spPr bwMode="auto">
              <a:xfrm>
                <a:off x="5245" y="863"/>
                <a:ext cx="782" cy="43"/>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15" name="Rectangle 82">
                <a:extLst>
                  <a:ext uri="{FF2B5EF4-FFF2-40B4-BE49-F238E27FC236}">
                    <a16:creationId xmlns:a16="http://schemas.microsoft.com/office/drawing/2014/main" id="{BC1EC7B7-4F09-405A-B189-02C8B1F381CB}"/>
                  </a:ext>
                </a:extLst>
              </p:cNvPr>
              <p:cNvSpPr>
                <a:spLocks noChangeArrowheads="1"/>
              </p:cNvSpPr>
              <p:nvPr/>
            </p:nvSpPr>
            <p:spPr bwMode="auto">
              <a:xfrm>
                <a:off x="5245" y="862"/>
                <a:ext cx="64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Interventions (i.e., Actions taken) </a:t>
                </a:r>
                <a:endParaRPr lang="en-US" altLang="en-US" sz="1350" dirty="0">
                  <a:solidFill>
                    <a:prstClr val="black"/>
                  </a:solidFill>
                </a:endParaRPr>
              </a:p>
            </p:txBody>
          </p:sp>
          <p:sp>
            <p:nvSpPr>
              <p:cNvPr id="716" name="Rectangle 83">
                <a:extLst>
                  <a:ext uri="{FF2B5EF4-FFF2-40B4-BE49-F238E27FC236}">
                    <a16:creationId xmlns:a16="http://schemas.microsoft.com/office/drawing/2014/main" id="{88DC8BC6-6831-4287-A2AA-FD9C80AC6CAD}"/>
                  </a:ext>
                </a:extLst>
              </p:cNvPr>
              <p:cNvSpPr>
                <a:spLocks noChangeArrowheads="1"/>
              </p:cNvSpPr>
              <p:nvPr/>
            </p:nvSpPr>
            <p:spPr bwMode="auto">
              <a:xfrm>
                <a:off x="5969" y="862"/>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717" name="Rectangle 84">
                <a:extLst>
                  <a:ext uri="{FF2B5EF4-FFF2-40B4-BE49-F238E27FC236}">
                    <a16:creationId xmlns:a16="http://schemas.microsoft.com/office/drawing/2014/main" id="{176EA38B-3D48-4B26-BF5B-31B78C6EE225}"/>
                  </a:ext>
                </a:extLst>
              </p:cNvPr>
              <p:cNvSpPr>
                <a:spLocks noChangeArrowheads="1"/>
              </p:cNvSpPr>
              <p:nvPr/>
            </p:nvSpPr>
            <p:spPr bwMode="auto">
              <a:xfrm>
                <a:off x="6059" y="841"/>
                <a:ext cx="846" cy="87"/>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18" name="Rectangle 85">
                <a:extLst>
                  <a:ext uri="{FF2B5EF4-FFF2-40B4-BE49-F238E27FC236}">
                    <a16:creationId xmlns:a16="http://schemas.microsoft.com/office/drawing/2014/main" id="{75541D9F-495D-48C3-B2A0-8667B12E6072}"/>
                  </a:ext>
                </a:extLst>
              </p:cNvPr>
              <p:cNvSpPr>
                <a:spLocks noChangeArrowheads="1"/>
              </p:cNvSpPr>
              <p:nvPr/>
            </p:nvSpPr>
            <p:spPr bwMode="auto">
              <a:xfrm>
                <a:off x="6089" y="841"/>
                <a:ext cx="788" cy="44"/>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19" name="Rectangle 86">
                <a:extLst>
                  <a:ext uri="{FF2B5EF4-FFF2-40B4-BE49-F238E27FC236}">
                    <a16:creationId xmlns:a16="http://schemas.microsoft.com/office/drawing/2014/main" id="{9BA500E5-263C-46AD-912B-578A8E4F9FDE}"/>
                  </a:ext>
                </a:extLst>
              </p:cNvPr>
              <p:cNvSpPr>
                <a:spLocks noChangeArrowheads="1"/>
              </p:cNvSpPr>
              <p:nvPr/>
            </p:nvSpPr>
            <p:spPr bwMode="auto">
              <a:xfrm>
                <a:off x="6089" y="841"/>
                <a:ext cx="28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Reinforcement</a:t>
                </a:r>
                <a:endParaRPr lang="en-US" altLang="en-US" sz="1350" dirty="0">
                  <a:solidFill>
                    <a:prstClr val="black"/>
                  </a:solidFill>
                </a:endParaRPr>
              </a:p>
            </p:txBody>
          </p:sp>
          <p:sp>
            <p:nvSpPr>
              <p:cNvPr id="720" name="Rectangle 87">
                <a:extLst>
                  <a:ext uri="{FF2B5EF4-FFF2-40B4-BE49-F238E27FC236}">
                    <a16:creationId xmlns:a16="http://schemas.microsoft.com/office/drawing/2014/main" id="{56C920D0-8310-42C1-A306-607F0654927C}"/>
                  </a:ext>
                </a:extLst>
              </p:cNvPr>
              <p:cNvSpPr>
                <a:spLocks noChangeArrowheads="1"/>
              </p:cNvSpPr>
              <p:nvPr/>
            </p:nvSpPr>
            <p:spPr bwMode="auto">
              <a:xfrm>
                <a:off x="6406" y="841"/>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721" name="Rectangle 88">
                <a:extLst>
                  <a:ext uri="{FF2B5EF4-FFF2-40B4-BE49-F238E27FC236}">
                    <a16:creationId xmlns:a16="http://schemas.microsoft.com/office/drawing/2014/main" id="{8B14C68E-D88A-4138-850D-5F029A229BDC}"/>
                  </a:ext>
                </a:extLst>
              </p:cNvPr>
              <p:cNvSpPr>
                <a:spLocks noChangeArrowheads="1"/>
              </p:cNvSpPr>
              <p:nvPr/>
            </p:nvSpPr>
            <p:spPr bwMode="auto">
              <a:xfrm>
                <a:off x="3847" y="839"/>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22" name="Rectangle 89">
                <a:extLst>
                  <a:ext uri="{FF2B5EF4-FFF2-40B4-BE49-F238E27FC236}">
                    <a16:creationId xmlns:a16="http://schemas.microsoft.com/office/drawing/2014/main" id="{C692FC61-16CA-46FC-B8F5-D07DACC8E71A}"/>
                  </a:ext>
                </a:extLst>
              </p:cNvPr>
              <p:cNvSpPr>
                <a:spLocks noChangeArrowheads="1"/>
              </p:cNvSpPr>
              <p:nvPr/>
            </p:nvSpPr>
            <p:spPr bwMode="auto">
              <a:xfrm>
                <a:off x="3847" y="839"/>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23" name="Rectangle 90">
                <a:extLst>
                  <a:ext uri="{FF2B5EF4-FFF2-40B4-BE49-F238E27FC236}">
                    <a16:creationId xmlns:a16="http://schemas.microsoft.com/office/drawing/2014/main" id="{001324AB-D670-48B3-AE2F-77EFAAB93309}"/>
                  </a:ext>
                </a:extLst>
              </p:cNvPr>
              <p:cNvSpPr>
                <a:spLocks noChangeArrowheads="1"/>
              </p:cNvSpPr>
              <p:nvPr/>
            </p:nvSpPr>
            <p:spPr bwMode="auto">
              <a:xfrm>
                <a:off x="3850" y="839"/>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24" name="Rectangle 91">
                <a:extLst>
                  <a:ext uri="{FF2B5EF4-FFF2-40B4-BE49-F238E27FC236}">
                    <a16:creationId xmlns:a16="http://schemas.microsoft.com/office/drawing/2014/main" id="{454849FF-CD40-415D-92D4-BDD782F987B2}"/>
                  </a:ext>
                </a:extLst>
              </p:cNvPr>
              <p:cNvSpPr>
                <a:spLocks noChangeArrowheads="1"/>
              </p:cNvSpPr>
              <p:nvPr/>
            </p:nvSpPr>
            <p:spPr bwMode="auto">
              <a:xfrm>
                <a:off x="3853" y="839"/>
                <a:ext cx="23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25" name="Rectangle 92">
                <a:extLst>
                  <a:ext uri="{FF2B5EF4-FFF2-40B4-BE49-F238E27FC236}">
                    <a16:creationId xmlns:a16="http://schemas.microsoft.com/office/drawing/2014/main" id="{BE30659D-052F-4CB5-96A4-CF157EC5E656}"/>
                  </a:ext>
                </a:extLst>
              </p:cNvPr>
              <p:cNvSpPr>
                <a:spLocks noChangeArrowheads="1"/>
              </p:cNvSpPr>
              <p:nvPr/>
            </p:nvSpPr>
            <p:spPr bwMode="auto">
              <a:xfrm>
                <a:off x="4091" y="839"/>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26" name="Rectangle 93">
                <a:extLst>
                  <a:ext uri="{FF2B5EF4-FFF2-40B4-BE49-F238E27FC236}">
                    <a16:creationId xmlns:a16="http://schemas.microsoft.com/office/drawing/2014/main" id="{65C1310B-3138-4EEA-9EC8-A30DF377DE15}"/>
                  </a:ext>
                </a:extLst>
              </p:cNvPr>
              <p:cNvSpPr>
                <a:spLocks noChangeArrowheads="1"/>
              </p:cNvSpPr>
              <p:nvPr/>
            </p:nvSpPr>
            <p:spPr bwMode="auto">
              <a:xfrm>
                <a:off x="4094" y="839"/>
                <a:ext cx="299"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27" name="Rectangle 94">
                <a:extLst>
                  <a:ext uri="{FF2B5EF4-FFF2-40B4-BE49-F238E27FC236}">
                    <a16:creationId xmlns:a16="http://schemas.microsoft.com/office/drawing/2014/main" id="{EC5958C6-1416-46C4-99F8-313CB199D56A}"/>
                  </a:ext>
                </a:extLst>
              </p:cNvPr>
              <p:cNvSpPr>
                <a:spLocks noChangeArrowheads="1"/>
              </p:cNvSpPr>
              <p:nvPr/>
            </p:nvSpPr>
            <p:spPr bwMode="auto">
              <a:xfrm>
                <a:off x="4393" y="839"/>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28" name="Rectangle 95">
                <a:extLst>
                  <a:ext uri="{FF2B5EF4-FFF2-40B4-BE49-F238E27FC236}">
                    <a16:creationId xmlns:a16="http://schemas.microsoft.com/office/drawing/2014/main" id="{13B5DD44-3D60-44C1-8311-A149ED8D63C8}"/>
                  </a:ext>
                </a:extLst>
              </p:cNvPr>
              <p:cNvSpPr>
                <a:spLocks noChangeArrowheads="1"/>
              </p:cNvSpPr>
              <p:nvPr/>
            </p:nvSpPr>
            <p:spPr bwMode="auto">
              <a:xfrm>
                <a:off x="4396" y="839"/>
                <a:ext cx="224"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29" name="Rectangle 96">
                <a:extLst>
                  <a:ext uri="{FF2B5EF4-FFF2-40B4-BE49-F238E27FC236}">
                    <a16:creationId xmlns:a16="http://schemas.microsoft.com/office/drawing/2014/main" id="{2A927E57-A868-4A84-AF42-1B99F22EB57D}"/>
                  </a:ext>
                </a:extLst>
              </p:cNvPr>
              <p:cNvSpPr>
                <a:spLocks noChangeArrowheads="1"/>
              </p:cNvSpPr>
              <p:nvPr/>
            </p:nvSpPr>
            <p:spPr bwMode="auto">
              <a:xfrm>
                <a:off x="4620" y="839"/>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30" name="Rectangle 97">
                <a:extLst>
                  <a:ext uri="{FF2B5EF4-FFF2-40B4-BE49-F238E27FC236}">
                    <a16:creationId xmlns:a16="http://schemas.microsoft.com/office/drawing/2014/main" id="{37B77B6A-5AFA-47F2-8B43-D2B9A484EA79}"/>
                  </a:ext>
                </a:extLst>
              </p:cNvPr>
              <p:cNvSpPr>
                <a:spLocks noChangeArrowheads="1"/>
              </p:cNvSpPr>
              <p:nvPr/>
            </p:nvSpPr>
            <p:spPr bwMode="auto">
              <a:xfrm>
                <a:off x="4623" y="839"/>
                <a:ext cx="10"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31" name="Rectangle 98">
                <a:extLst>
                  <a:ext uri="{FF2B5EF4-FFF2-40B4-BE49-F238E27FC236}">
                    <a16:creationId xmlns:a16="http://schemas.microsoft.com/office/drawing/2014/main" id="{EF3CA7C4-8C6C-453A-A46E-109CFBC1F8A3}"/>
                  </a:ext>
                </a:extLst>
              </p:cNvPr>
              <p:cNvSpPr>
                <a:spLocks noChangeArrowheads="1"/>
              </p:cNvSpPr>
              <p:nvPr/>
            </p:nvSpPr>
            <p:spPr bwMode="auto">
              <a:xfrm>
                <a:off x="4633" y="839"/>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32" name="Rectangle 99">
                <a:extLst>
                  <a:ext uri="{FF2B5EF4-FFF2-40B4-BE49-F238E27FC236}">
                    <a16:creationId xmlns:a16="http://schemas.microsoft.com/office/drawing/2014/main" id="{5B5B3E3D-61E4-4524-8DF6-7138898B5DBF}"/>
                  </a:ext>
                </a:extLst>
              </p:cNvPr>
              <p:cNvSpPr>
                <a:spLocks noChangeArrowheads="1"/>
              </p:cNvSpPr>
              <p:nvPr/>
            </p:nvSpPr>
            <p:spPr bwMode="auto">
              <a:xfrm>
                <a:off x="4636" y="839"/>
                <a:ext cx="260"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33" name="Rectangle 100">
                <a:extLst>
                  <a:ext uri="{FF2B5EF4-FFF2-40B4-BE49-F238E27FC236}">
                    <a16:creationId xmlns:a16="http://schemas.microsoft.com/office/drawing/2014/main" id="{68C186E9-D5AA-4483-AB37-684EE95FF81B}"/>
                  </a:ext>
                </a:extLst>
              </p:cNvPr>
              <p:cNvSpPr>
                <a:spLocks noChangeArrowheads="1"/>
              </p:cNvSpPr>
              <p:nvPr/>
            </p:nvSpPr>
            <p:spPr bwMode="auto">
              <a:xfrm>
                <a:off x="4896" y="839"/>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34" name="Rectangle 101">
                <a:extLst>
                  <a:ext uri="{FF2B5EF4-FFF2-40B4-BE49-F238E27FC236}">
                    <a16:creationId xmlns:a16="http://schemas.microsoft.com/office/drawing/2014/main" id="{54A2E639-22ED-4FE4-94C0-812AB25BDE51}"/>
                  </a:ext>
                </a:extLst>
              </p:cNvPr>
              <p:cNvSpPr>
                <a:spLocks noChangeArrowheads="1"/>
              </p:cNvSpPr>
              <p:nvPr/>
            </p:nvSpPr>
            <p:spPr bwMode="auto">
              <a:xfrm>
                <a:off x="4899" y="839"/>
                <a:ext cx="314"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35" name="Rectangle 102">
                <a:extLst>
                  <a:ext uri="{FF2B5EF4-FFF2-40B4-BE49-F238E27FC236}">
                    <a16:creationId xmlns:a16="http://schemas.microsoft.com/office/drawing/2014/main" id="{D69C3190-F030-49CD-B9AF-78497FECE7FF}"/>
                  </a:ext>
                </a:extLst>
              </p:cNvPr>
              <p:cNvSpPr>
                <a:spLocks noChangeArrowheads="1"/>
              </p:cNvSpPr>
              <p:nvPr/>
            </p:nvSpPr>
            <p:spPr bwMode="auto">
              <a:xfrm>
                <a:off x="5213" y="839"/>
                <a:ext cx="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36" name="Rectangle 103">
                <a:extLst>
                  <a:ext uri="{FF2B5EF4-FFF2-40B4-BE49-F238E27FC236}">
                    <a16:creationId xmlns:a16="http://schemas.microsoft.com/office/drawing/2014/main" id="{A9055526-C7F0-4F06-A13A-B9F768D68954}"/>
                  </a:ext>
                </a:extLst>
              </p:cNvPr>
              <p:cNvSpPr>
                <a:spLocks noChangeArrowheads="1"/>
              </p:cNvSpPr>
              <p:nvPr/>
            </p:nvSpPr>
            <p:spPr bwMode="auto">
              <a:xfrm>
                <a:off x="5215" y="839"/>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37" name="Rectangle 104">
                <a:extLst>
                  <a:ext uri="{FF2B5EF4-FFF2-40B4-BE49-F238E27FC236}">
                    <a16:creationId xmlns:a16="http://schemas.microsoft.com/office/drawing/2014/main" id="{B4D8674B-6115-49C3-83A9-FBA4F8386275}"/>
                  </a:ext>
                </a:extLst>
              </p:cNvPr>
              <p:cNvSpPr>
                <a:spLocks noChangeArrowheads="1"/>
              </p:cNvSpPr>
              <p:nvPr/>
            </p:nvSpPr>
            <p:spPr bwMode="auto">
              <a:xfrm>
                <a:off x="5218" y="839"/>
                <a:ext cx="24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38" name="Rectangle 105">
                <a:extLst>
                  <a:ext uri="{FF2B5EF4-FFF2-40B4-BE49-F238E27FC236}">
                    <a16:creationId xmlns:a16="http://schemas.microsoft.com/office/drawing/2014/main" id="{24C50E51-90C3-404A-A176-9DC132E9DBE7}"/>
                  </a:ext>
                </a:extLst>
              </p:cNvPr>
              <p:cNvSpPr>
                <a:spLocks noChangeArrowheads="1"/>
              </p:cNvSpPr>
              <p:nvPr/>
            </p:nvSpPr>
            <p:spPr bwMode="auto">
              <a:xfrm>
                <a:off x="5460" y="839"/>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39" name="Rectangle 106">
                <a:extLst>
                  <a:ext uri="{FF2B5EF4-FFF2-40B4-BE49-F238E27FC236}">
                    <a16:creationId xmlns:a16="http://schemas.microsoft.com/office/drawing/2014/main" id="{5214ABBE-32BF-4651-B9A1-E80F767AC4E1}"/>
                  </a:ext>
                </a:extLst>
              </p:cNvPr>
              <p:cNvSpPr>
                <a:spLocks noChangeArrowheads="1"/>
              </p:cNvSpPr>
              <p:nvPr/>
            </p:nvSpPr>
            <p:spPr bwMode="auto">
              <a:xfrm>
                <a:off x="5463" y="839"/>
                <a:ext cx="337"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40" name="Rectangle 107">
                <a:extLst>
                  <a:ext uri="{FF2B5EF4-FFF2-40B4-BE49-F238E27FC236}">
                    <a16:creationId xmlns:a16="http://schemas.microsoft.com/office/drawing/2014/main" id="{BBC857D3-5B4D-47CA-87BA-525254FDDC58}"/>
                  </a:ext>
                </a:extLst>
              </p:cNvPr>
              <p:cNvSpPr>
                <a:spLocks noChangeArrowheads="1"/>
              </p:cNvSpPr>
              <p:nvPr/>
            </p:nvSpPr>
            <p:spPr bwMode="auto">
              <a:xfrm>
                <a:off x="5800" y="839"/>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41" name="Rectangle 108">
                <a:extLst>
                  <a:ext uri="{FF2B5EF4-FFF2-40B4-BE49-F238E27FC236}">
                    <a16:creationId xmlns:a16="http://schemas.microsoft.com/office/drawing/2014/main" id="{AF63D571-3A77-4DD3-BC3B-D609E75FA921}"/>
                  </a:ext>
                </a:extLst>
              </p:cNvPr>
              <p:cNvSpPr>
                <a:spLocks noChangeArrowheads="1"/>
              </p:cNvSpPr>
              <p:nvPr/>
            </p:nvSpPr>
            <p:spPr bwMode="auto">
              <a:xfrm>
                <a:off x="5803" y="839"/>
                <a:ext cx="254"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42" name="Rectangle 109">
                <a:extLst>
                  <a:ext uri="{FF2B5EF4-FFF2-40B4-BE49-F238E27FC236}">
                    <a16:creationId xmlns:a16="http://schemas.microsoft.com/office/drawing/2014/main" id="{1F4CE22F-0045-4DC5-AC9D-44C26442847E}"/>
                  </a:ext>
                </a:extLst>
              </p:cNvPr>
              <p:cNvSpPr>
                <a:spLocks noChangeArrowheads="1"/>
              </p:cNvSpPr>
              <p:nvPr/>
            </p:nvSpPr>
            <p:spPr bwMode="auto">
              <a:xfrm>
                <a:off x="6057" y="839"/>
                <a:ext cx="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43" name="Rectangle 110">
                <a:extLst>
                  <a:ext uri="{FF2B5EF4-FFF2-40B4-BE49-F238E27FC236}">
                    <a16:creationId xmlns:a16="http://schemas.microsoft.com/office/drawing/2014/main" id="{0608F043-41A0-4025-8A2F-1A9B56C2ACBC}"/>
                  </a:ext>
                </a:extLst>
              </p:cNvPr>
              <p:cNvSpPr>
                <a:spLocks noChangeArrowheads="1"/>
              </p:cNvSpPr>
              <p:nvPr/>
            </p:nvSpPr>
            <p:spPr bwMode="auto">
              <a:xfrm>
                <a:off x="6059" y="839"/>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44" name="Rectangle 111">
                <a:extLst>
                  <a:ext uri="{FF2B5EF4-FFF2-40B4-BE49-F238E27FC236}">
                    <a16:creationId xmlns:a16="http://schemas.microsoft.com/office/drawing/2014/main" id="{9BF064FD-E52C-4B3A-9F2B-DDACC4872CEB}"/>
                  </a:ext>
                </a:extLst>
              </p:cNvPr>
              <p:cNvSpPr>
                <a:spLocks noChangeArrowheads="1"/>
              </p:cNvSpPr>
              <p:nvPr/>
            </p:nvSpPr>
            <p:spPr bwMode="auto">
              <a:xfrm>
                <a:off x="6062" y="839"/>
                <a:ext cx="60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45" name="Rectangle 112">
                <a:extLst>
                  <a:ext uri="{FF2B5EF4-FFF2-40B4-BE49-F238E27FC236}">
                    <a16:creationId xmlns:a16="http://schemas.microsoft.com/office/drawing/2014/main" id="{2A049692-645E-4DAF-80F1-E506DBB6DDF8}"/>
                  </a:ext>
                </a:extLst>
              </p:cNvPr>
              <p:cNvSpPr>
                <a:spLocks noChangeArrowheads="1"/>
              </p:cNvSpPr>
              <p:nvPr/>
            </p:nvSpPr>
            <p:spPr bwMode="auto">
              <a:xfrm>
                <a:off x="6670" y="839"/>
                <a:ext cx="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46" name="Rectangle 113">
                <a:extLst>
                  <a:ext uri="{FF2B5EF4-FFF2-40B4-BE49-F238E27FC236}">
                    <a16:creationId xmlns:a16="http://schemas.microsoft.com/office/drawing/2014/main" id="{8666042C-C6D2-4C1A-8DFE-5B154AD737AA}"/>
                  </a:ext>
                </a:extLst>
              </p:cNvPr>
              <p:cNvSpPr>
                <a:spLocks noChangeArrowheads="1"/>
              </p:cNvSpPr>
              <p:nvPr/>
            </p:nvSpPr>
            <p:spPr bwMode="auto">
              <a:xfrm>
                <a:off x="6672" y="839"/>
                <a:ext cx="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47" name="Rectangle 114">
                <a:extLst>
                  <a:ext uri="{FF2B5EF4-FFF2-40B4-BE49-F238E27FC236}">
                    <a16:creationId xmlns:a16="http://schemas.microsoft.com/office/drawing/2014/main" id="{0C982638-9CF9-489D-92A1-A453F4303445}"/>
                  </a:ext>
                </a:extLst>
              </p:cNvPr>
              <p:cNvSpPr>
                <a:spLocks noChangeArrowheads="1"/>
              </p:cNvSpPr>
              <p:nvPr/>
            </p:nvSpPr>
            <p:spPr bwMode="auto">
              <a:xfrm>
                <a:off x="6674" y="839"/>
                <a:ext cx="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48" name="Rectangle 115">
                <a:extLst>
                  <a:ext uri="{FF2B5EF4-FFF2-40B4-BE49-F238E27FC236}">
                    <a16:creationId xmlns:a16="http://schemas.microsoft.com/office/drawing/2014/main" id="{1C5CCE3A-2AF7-45FD-B8A9-1C834C1FF358}"/>
                  </a:ext>
                </a:extLst>
              </p:cNvPr>
              <p:cNvSpPr>
                <a:spLocks noChangeArrowheads="1"/>
              </p:cNvSpPr>
              <p:nvPr/>
            </p:nvSpPr>
            <p:spPr bwMode="auto">
              <a:xfrm>
                <a:off x="6676" y="839"/>
                <a:ext cx="230"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49" name="Rectangle 116">
                <a:extLst>
                  <a:ext uri="{FF2B5EF4-FFF2-40B4-BE49-F238E27FC236}">
                    <a16:creationId xmlns:a16="http://schemas.microsoft.com/office/drawing/2014/main" id="{EECEFCC2-3EEC-4D67-81E8-D0048E07FF11}"/>
                  </a:ext>
                </a:extLst>
              </p:cNvPr>
              <p:cNvSpPr>
                <a:spLocks noChangeArrowheads="1"/>
              </p:cNvSpPr>
              <p:nvPr/>
            </p:nvSpPr>
            <p:spPr bwMode="auto">
              <a:xfrm>
                <a:off x="6906" y="839"/>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50" name="Rectangle 117">
                <a:extLst>
                  <a:ext uri="{FF2B5EF4-FFF2-40B4-BE49-F238E27FC236}">
                    <a16:creationId xmlns:a16="http://schemas.microsoft.com/office/drawing/2014/main" id="{3E94B31C-2E00-47E3-9659-EFC94FB558C4}"/>
                  </a:ext>
                </a:extLst>
              </p:cNvPr>
              <p:cNvSpPr>
                <a:spLocks noChangeArrowheads="1"/>
              </p:cNvSpPr>
              <p:nvPr/>
            </p:nvSpPr>
            <p:spPr bwMode="auto">
              <a:xfrm>
                <a:off x="6906" y="839"/>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51" name="Rectangle 118">
                <a:extLst>
                  <a:ext uri="{FF2B5EF4-FFF2-40B4-BE49-F238E27FC236}">
                    <a16:creationId xmlns:a16="http://schemas.microsoft.com/office/drawing/2014/main" id="{76E2D88A-DA58-4269-B362-7C601EB5BC70}"/>
                  </a:ext>
                </a:extLst>
              </p:cNvPr>
              <p:cNvSpPr>
                <a:spLocks noChangeArrowheads="1"/>
              </p:cNvSpPr>
              <p:nvPr/>
            </p:nvSpPr>
            <p:spPr bwMode="auto">
              <a:xfrm>
                <a:off x="3847" y="841"/>
                <a:ext cx="3" cy="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52" name="Rectangle 119">
                <a:extLst>
                  <a:ext uri="{FF2B5EF4-FFF2-40B4-BE49-F238E27FC236}">
                    <a16:creationId xmlns:a16="http://schemas.microsoft.com/office/drawing/2014/main" id="{D9E5A84D-68F2-4574-B6BD-7CB40F85E40B}"/>
                  </a:ext>
                </a:extLst>
              </p:cNvPr>
              <p:cNvSpPr>
                <a:spLocks noChangeArrowheads="1"/>
              </p:cNvSpPr>
              <p:nvPr/>
            </p:nvSpPr>
            <p:spPr bwMode="auto">
              <a:xfrm>
                <a:off x="4620" y="841"/>
                <a:ext cx="3" cy="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53" name="Rectangle 120">
                <a:extLst>
                  <a:ext uri="{FF2B5EF4-FFF2-40B4-BE49-F238E27FC236}">
                    <a16:creationId xmlns:a16="http://schemas.microsoft.com/office/drawing/2014/main" id="{95DE539D-257F-447F-9BE9-CB021D588A64}"/>
                  </a:ext>
                </a:extLst>
              </p:cNvPr>
              <p:cNvSpPr>
                <a:spLocks noChangeArrowheads="1"/>
              </p:cNvSpPr>
              <p:nvPr/>
            </p:nvSpPr>
            <p:spPr bwMode="auto">
              <a:xfrm>
                <a:off x="5213" y="841"/>
                <a:ext cx="2" cy="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54" name="Rectangle 121">
                <a:extLst>
                  <a:ext uri="{FF2B5EF4-FFF2-40B4-BE49-F238E27FC236}">
                    <a16:creationId xmlns:a16="http://schemas.microsoft.com/office/drawing/2014/main" id="{05658239-6E09-4687-A312-AC903D91F3B3}"/>
                  </a:ext>
                </a:extLst>
              </p:cNvPr>
              <p:cNvSpPr>
                <a:spLocks noChangeArrowheads="1"/>
              </p:cNvSpPr>
              <p:nvPr/>
            </p:nvSpPr>
            <p:spPr bwMode="auto">
              <a:xfrm>
                <a:off x="6057" y="841"/>
                <a:ext cx="2" cy="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55" name="Rectangle 122">
                <a:extLst>
                  <a:ext uri="{FF2B5EF4-FFF2-40B4-BE49-F238E27FC236}">
                    <a16:creationId xmlns:a16="http://schemas.microsoft.com/office/drawing/2014/main" id="{184CB3B3-2A6B-4835-AC2C-1AF38918C15B}"/>
                  </a:ext>
                </a:extLst>
              </p:cNvPr>
              <p:cNvSpPr>
                <a:spLocks noChangeArrowheads="1"/>
              </p:cNvSpPr>
              <p:nvPr/>
            </p:nvSpPr>
            <p:spPr bwMode="auto">
              <a:xfrm>
                <a:off x="6906" y="841"/>
                <a:ext cx="3" cy="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56" name="Rectangle 123">
                <a:extLst>
                  <a:ext uri="{FF2B5EF4-FFF2-40B4-BE49-F238E27FC236}">
                    <a16:creationId xmlns:a16="http://schemas.microsoft.com/office/drawing/2014/main" id="{28E6EDF8-3E17-44C1-9CE6-ECDD2A5F8810}"/>
                  </a:ext>
                </a:extLst>
              </p:cNvPr>
              <p:cNvSpPr>
                <a:spLocks noChangeArrowheads="1"/>
              </p:cNvSpPr>
              <p:nvPr/>
            </p:nvSpPr>
            <p:spPr bwMode="auto">
              <a:xfrm>
                <a:off x="3879" y="930"/>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757" name="Rectangle 124">
                <a:extLst>
                  <a:ext uri="{FF2B5EF4-FFF2-40B4-BE49-F238E27FC236}">
                    <a16:creationId xmlns:a16="http://schemas.microsoft.com/office/drawing/2014/main" id="{80125498-99C3-4134-BBE1-D559CF65D2A8}"/>
                  </a:ext>
                </a:extLst>
              </p:cNvPr>
              <p:cNvSpPr>
                <a:spLocks noChangeArrowheads="1"/>
              </p:cNvSpPr>
              <p:nvPr/>
            </p:nvSpPr>
            <p:spPr bwMode="auto">
              <a:xfrm>
                <a:off x="4652" y="930"/>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758" name="Rectangle 125">
                <a:extLst>
                  <a:ext uri="{FF2B5EF4-FFF2-40B4-BE49-F238E27FC236}">
                    <a16:creationId xmlns:a16="http://schemas.microsoft.com/office/drawing/2014/main" id="{E488F90E-A3CD-46EA-B8B8-DC16BA002DB7}"/>
                  </a:ext>
                </a:extLst>
              </p:cNvPr>
              <p:cNvSpPr>
                <a:spLocks noChangeArrowheads="1"/>
              </p:cNvSpPr>
              <p:nvPr/>
            </p:nvSpPr>
            <p:spPr bwMode="auto">
              <a:xfrm>
                <a:off x="5245" y="930"/>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759" name="Rectangle 126">
                <a:extLst>
                  <a:ext uri="{FF2B5EF4-FFF2-40B4-BE49-F238E27FC236}">
                    <a16:creationId xmlns:a16="http://schemas.microsoft.com/office/drawing/2014/main" id="{C7F917EF-1CF4-454E-AA8B-866FD9F5393E}"/>
                  </a:ext>
                </a:extLst>
              </p:cNvPr>
              <p:cNvSpPr>
                <a:spLocks noChangeArrowheads="1"/>
              </p:cNvSpPr>
              <p:nvPr/>
            </p:nvSpPr>
            <p:spPr bwMode="auto">
              <a:xfrm>
                <a:off x="6089" y="930"/>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760" name="Rectangle 127">
                <a:extLst>
                  <a:ext uri="{FF2B5EF4-FFF2-40B4-BE49-F238E27FC236}">
                    <a16:creationId xmlns:a16="http://schemas.microsoft.com/office/drawing/2014/main" id="{4E995F63-08AC-477A-A604-8FAC45F3352F}"/>
                  </a:ext>
                </a:extLst>
              </p:cNvPr>
              <p:cNvSpPr>
                <a:spLocks noChangeArrowheads="1"/>
              </p:cNvSpPr>
              <p:nvPr/>
            </p:nvSpPr>
            <p:spPr bwMode="auto">
              <a:xfrm>
                <a:off x="3847" y="928"/>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61" name="Rectangle 128">
                <a:extLst>
                  <a:ext uri="{FF2B5EF4-FFF2-40B4-BE49-F238E27FC236}">
                    <a16:creationId xmlns:a16="http://schemas.microsoft.com/office/drawing/2014/main" id="{04941916-4B9D-4626-A2D1-9E6CBEB6CE6A}"/>
                  </a:ext>
                </a:extLst>
              </p:cNvPr>
              <p:cNvSpPr>
                <a:spLocks noChangeArrowheads="1"/>
              </p:cNvSpPr>
              <p:nvPr/>
            </p:nvSpPr>
            <p:spPr bwMode="auto">
              <a:xfrm>
                <a:off x="3850" y="928"/>
                <a:ext cx="770"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62" name="Rectangle 129">
                <a:extLst>
                  <a:ext uri="{FF2B5EF4-FFF2-40B4-BE49-F238E27FC236}">
                    <a16:creationId xmlns:a16="http://schemas.microsoft.com/office/drawing/2014/main" id="{53056556-0E6B-4BE3-8F19-63A1022FE9E0}"/>
                  </a:ext>
                </a:extLst>
              </p:cNvPr>
              <p:cNvSpPr>
                <a:spLocks noChangeArrowheads="1"/>
              </p:cNvSpPr>
              <p:nvPr/>
            </p:nvSpPr>
            <p:spPr bwMode="auto">
              <a:xfrm>
                <a:off x="4620" y="928"/>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63" name="Rectangle 130">
                <a:extLst>
                  <a:ext uri="{FF2B5EF4-FFF2-40B4-BE49-F238E27FC236}">
                    <a16:creationId xmlns:a16="http://schemas.microsoft.com/office/drawing/2014/main" id="{B226C44E-753B-419C-9DD3-673284196CF3}"/>
                  </a:ext>
                </a:extLst>
              </p:cNvPr>
              <p:cNvSpPr>
                <a:spLocks noChangeArrowheads="1"/>
              </p:cNvSpPr>
              <p:nvPr/>
            </p:nvSpPr>
            <p:spPr bwMode="auto">
              <a:xfrm>
                <a:off x="4623" y="928"/>
                <a:ext cx="590"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64" name="Rectangle 131">
                <a:extLst>
                  <a:ext uri="{FF2B5EF4-FFF2-40B4-BE49-F238E27FC236}">
                    <a16:creationId xmlns:a16="http://schemas.microsoft.com/office/drawing/2014/main" id="{82B27954-7F00-4D85-9CA1-17EAD0302C9D}"/>
                  </a:ext>
                </a:extLst>
              </p:cNvPr>
              <p:cNvSpPr>
                <a:spLocks noChangeArrowheads="1"/>
              </p:cNvSpPr>
              <p:nvPr/>
            </p:nvSpPr>
            <p:spPr bwMode="auto">
              <a:xfrm>
                <a:off x="5213" y="928"/>
                <a:ext cx="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65" name="Rectangle 132">
                <a:extLst>
                  <a:ext uri="{FF2B5EF4-FFF2-40B4-BE49-F238E27FC236}">
                    <a16:creationId xmlns:a16="http://schemas.microsoft.com/office/drawing/2014/main" id="{F122E04E-E8C1-44F2-9793-9D371B8B74E8}"/>
                  </a:ext>
                </a:extLst>
              </p:cNvPr>
              <p:cNvSpPr>
                <a:spLocks noChangeArrowheads="1"/>
              </p:cNvSpPr>
              <p:nvPr/>
            </p:nvSpPr>
            <p:spPr bwMode="auto">
              <a:xfrm>
                <a:off x="5215" y="928"/>
                <a:ext cx="84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66" name="Rectangle 133">
                <a:extLst>
                  <a:ext uri="{FF2B5EF4-FFF2-40B4-BE49-F238E27FC236}">
                    <a16:creationId xmlns:a16="http://schemas.microsoft.com/office/drawing/2014/main" id="{ADD7000D-58CA-47E4-90B1-C2EC98B16D03}"/>
                  </a:ext>
                </a:extLst>
              </p:cNvPr>
              <p:cNvSpPr>
                <a:spLocks noChangeArrowheads="1"/>
              </p:cNvSpPr>
              <p:nvPr/>
            </p:nvSpPr>
            <p:spPr bwMode="auto">
              <a:xfrm>
                <a:off x="6057" y="928"/>
                <a:ext cx="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67" name="Rectangle 134">
                <a:extLst>
                  <a:ext uri="{FF2B5EF4-FFF2-40B4-BE49-F238E27FC236}">
                    <a16:creationId xmlns:a16="http://schemas.microsoft.com/office/drawing/2014/main" id="{D4BB11F7-24F8-4D2D-9715-78A2A082877D}"/>
                  </a:ext>
                </a:extLst>
              </p:cNvPr>
              <p:cNvSpPr>
                <a:spLocks noChangeArrowheads="1"/>
              </p:cNvSpPr>
              <p:nvPr/>
            </p:nvSpPr>
            <p:spPr bwMode="auto">
              <a:xfrm>
                <a:off x="6059" y="928"/>
                <a:ext cx="847"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68" name="Rectangle 135">
                <a:extLst>
                  <a:ext uri="{FF2B5EF4-FFF2-40B4-BE49-F238E27FC236}">
                    <a16:creationId xmlns:a16="http://schemas.microsoft.com/office/drawing/2014/main" id="{6A211AAF-623C-4BF1-904E-602461749D01}"/>
                  </a:ext>
                </a:extLst>
              </p:cNvPr>
              <p:cNvSpPr>
                <a:spLocks noChangeArrowheads="1"/>
              </p:cNvSpPr>
              <p:nvPr/>
            </p:nvSpPr>
            <p:spPr bwMode="auto">
              <a:xfrm>
                <a:off x="6906" y="928"/>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69" name="Rectangle 136">
                <a:extLst>
                  <a:ext uri="{FF2B5EF4-FFF2-40B4-BE49-F238E27FC236}">
                    <a16:creationId xmlns:a16="http://schemas.microsoft.com/office/drawing/2014/main" id="{63C4AB2F-5090-4692-9739-3D3F680CB092}"/>
                  </a:ext>
                </a:extLst>
              </p:cNvPr>
              <p:cNvSpPr>
                <a:spLocks noChangeArrowheads="1"/>
              </p:cNvSpPr>
              <p:nvPr/>
            </p:nvSpPr>
            <p:spPr bwMode="auto">
              <a:xfrm>
                <a:off x="3847" y="930"/>
                <a:ext cx="3" cy="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70" name="Rectangle 137">
                <a:extLst>
                  <a:ext uri="{FF2B5EF4-FFF2-40B4-BE49-F238E27FC236}">
                    <a16:creationId xmlns:a16="http://schemas.microsoft.com/office/drawing/2014/main" id="{AAB76110-D5D4-4D8A-8C8C-0EE23F4AE07E}"/>
                  </a:ext>
                </a:extLst>
              </p:cNvPr>
              <p:cNvSpPr>
                <a:spLocks noChangeArrowheads="1"/>
              </p:cNvSpPr>
              <p:nvPr/>
            </p:nvSpPr>
            <p:spPr bwMode="auto">
              <a:xfrm>
                <a:off x="4620" y="930"/>
                <a:ext cx="3" cy="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71" name="Rectangle 138">
                <a:extLst>
                  <a:ext uri="{FF2B5EF4-FFF2-40B4-BE49-F238E27FC236}">
                    <a16:creationId xmlns:a16="http://schemas.microsoft.com/office/drawing/2014/main" id="{B7551206-D011-40AF-AFBC-D3CE92912BE8}"/>
                  </a:ext>
                </a:extLst>
              </p:cNvPr>
              <p:cNvSpPr>
                <a:spLocks noChangeArrowheads="1"/>
              </p:cNvSpPr>
              <p:nvPr/>
            </p:nvSpPr>
            <p:spPr bwMode="auto">
              <a:xfrm>
                <a:off x="5213" y="930"/>
                <a:ext cx="2" cy="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72" name="Rectangle 139">
                <a:extLst>
                  <a:ext uri="{FF2B5EF4-FFF2-40B4-BE49-F238E27FC236}">
                    <a16:creationId xmlns:a16="http://schemas.microsoft.com/office/drawing/2014/main" id="{65AECA82-4063-4728-A333-2E2C32FB591C}"/>
                  </a:ext>
                </a:extLst>
              </p:cNvPr>
              <p:cNvSpPr>
                <a:spLocks noChangeArrowheads="1"/>
              </p:cNvSpPr>
              <p:nvPr/>
            </p:nvSpPr>
            <p:spPr bwMode="auto">
              <a:xfrm>
                <a:off x="6057" y="930"/>
                <a:ext cx="2" cy="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73" name="Rectangle 140">
                <a:extLst>
                  <a:ext uri="{FF2B5EF4-FFF2-40B4-BE49-F238E27FC236}">
                    <a16:creationId xmlns:a16="http://schemas.microsoft.com/office/drawing/2014/main" id="{9A80399D-7E5E-4B3A-A396-AFB7DF5598E3}"/>
                  </a:ext>
                </a:extLst>
              </p:cNvPr>
              <p:cNvSpPr>
                <a:spLocks noChangeArrowheads="1"/>
              </p:cNvSpPr>
              <p:nvPr/>
            </p:nvSpPr>
            <p:spPr bwMode="auto">
              <a:xfrm>
                <a:off x="6906" y="930"/>
                <a:ext cx="3" cy="7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74" name="Rectangle 141">
                <a:extLst>
                  <a:ext uri="{FF2B5EF4-FFF2-40B4-BE49-F238E27FC236}">
                    <a16:creationId xmlns:a16="http://schemas.microsoft.com/office/drawing/2014/main" id="{7D7A5552-3A75-4B78-B8F4-4DFA140348D1}"/>
                  </a:ext>
                </a:extLst>
              </p:cNvPr>
              <p:cNvSpPr>
                <a:spLocks noChangeArrowheads="1"/>
              </p:cNvSpPr>
              <p:nvPr/>
            </p:nvSpPr>
            <p:spPr bwMode="auto">
              <a:xfrm>
                <a:off x="3879" y="1003"/>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775" name="Rectangle 142">
                <a:extLst>
                  <a:ext uri="{FF2B5EF4-FFF2-40B4-BE49-F238E27FC236}">
                    <a16:creationId xmlns:a16="http://schemas.microsoft.com/office/drawing/2014/main" id="{2E7C4838-A190-428C-90A6-91955048A362}"/>
                  </a:ext>
                </a:extLst>
              </p:cNvPr>
              <p:cNvSpPr>
                <a:spLocks noChangeArrowheads="1"/>
              </p:cNvSpPr>
              <p:nvPr/>
            </p:nvSpPr>
            <p:spPr bwMode="auto">
              <a:xfrm>
                <a:off x="4652" y="1003"/>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776" name="Rectangle 143">
                <a:extLst>
                  <a:ext uri="{FF2B5EF4-FFF2-40B4-BE49-F238E27FC236}">
                    <a16:creationId xmlns:a16="http://schemas.microsoft.com/office/drawing/2014/main" id="{A374AA7E-7D69-49C8-8FE3-A1A91B1931F3}"/>
                  </a:ext>
                </a:extLst>
              </p:cNvPr>
              <p:cNvSpPr>
                <a:spLocks noChangeArrowheads="1"/>
              </p:cNvSpPr>
              <p:nvPr/>
            </p:nvSpPr>
            <p:spPr bwMode="auto">
              <a:xfrm>
                <a:off x="5245" y="1003"/>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777" name="Rectangle 144">
                <a:extLst>
                  <a:ext uri="{FF2B5EF4-FFF2-40B4-BE49-F238E27FC236}">
                    <a16:creationId xmlns:a16="http://schemas.microsoft.com/office/drawing/2014/main" id="{388EF319-76DD-4287-8243-41564133E831}"/>
                  </a:ext>
                </a:extLst>
              </p:cNvPr>
              <p:cNvSpPr>
                <a:spLocks noChangeArrowheads="1"/>
              </p:cNvSpPr>
              <p:nvPr/>
            </p:nvSpPr>
            <p:spPr bwMode="auto">
              <a:xfrm>
                <a:off x="6089" y="1003"/>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778" name="Rectangle 145">
                <a:extLst>
                  <a:ext uri="{FF2B5EF4-FFF2-40B4-BE49-F238E27FC236}">
                    <a16:creationId xmlns:a16="http://schemas.microsoft.com/office/drawing/2014/main" id="{8A29A1A1-1517-4D8E-82B6-B9170AE9A114}"/>
                  </a:ext>
                </a:extLst>
              </p:cNvPr>
              <p:cNvSpPr>
                <a:spLocks noChangeArrowheads="1"/>
              </p:cNvSpPr>
              <p:nvPr/>
            </p:nvSpPr>
            <p:spPr bwMode="auto">
              <a:xfrm>
                <a:off x="3847" y="100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79" name="Rectangle 146">
                <a:extLst>
                  <a:ext uri="{FF2B5EF4-FFF2-40B4-BE49-F238E27FC236}">
                    <a16:creationId xmlns:a16="http://schemas.microsoft.com/office/drawing/2014/main" id="{63412904-6492-4E5D-A825-F338A723A409}"/>
                  </a:ext>
                </a:extLst>
              </p:cNvPr>
              <p:cNvSpPr>
                <a:spLocks noChangeArrowheads="1"/>
              </p:cNvSpPr>
              <p:nvPr/>
            </p:nvSpPr>
            <p:spPr bwMode="auto">
              <a:xfrm>
                <a:off x="3850" y="1000"/>
                <a:ext cx="770"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80" name="Rectangle 147">
                <a:extLst>
                  <a:ext uri="{FF2B5EF4-FFF2-40B4-BE49-F238E27FC236}">
                    <a16:creationId xmlns:a16="http://schemas.microsoft.com/office/drawing/2014/main" id="{D1362CF3-24D5-4808-B2FE-0BB386E73992}"/>
                  </a:ext>
                </a:extLst>
              </p:cNvPr>
              <p:cNvSpPr>
                <a:spLocks noChangeArrowheads="1"/>
              </p:cNvSpPr>
              <p:nvPr/>
            </p:nvSpPr>
            <p:spPr bwMode="auto">
              <a:xfrm>
                <a:off x="4620" y="100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81" name="Rectangle 148">
                <a:extLst>
                  <a:ext uri="{FF2B5EF4-FFF2-40B4-BE49-F238E27FC236}">
                    <a16:creationId xmlns:a16="http://schemas.microsoft.com/office/drawing/2014/main" id="{0F3CF9FD-C03F-4702-B653-AE62D1E25616}"/>
                  </a:ext>
                </a:extLst>
              </p:cNvPr>
              <p:cNvSpPr>
                <a:spLocks noChangeArrowheads="1"/>
              </p:cNvSpPr>
              <p:nvPr/>
            </p:nvSpPr>
            <p:spPr bwMode="auto">
              <a:xfrm>
                <a:off x="4623" y="1000"/>
                <a:ext cx="590"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82" name="Rectangle 149">
                <a:extLst>
                  <a:ext uri="{FF2B5EF4-FFF2-40B4-BE49-F238E27FC236}">
                    <a16:creationId xmlns:a16="http://schemas.microsoft.com/office/drawing/2014/main" id="{54F842D6-436A-46D7-8ADC-9F1F108E79FD}"/>
                  </a:ext>
                </a:extLst>
              </p:cNvPr>
              <p:cNvSpPr>
                <a:spLocks noChangeArrowheads="1"/>
              </p:cNvSpPr>
              <p:nvPr/>
            </p:nvSpPr>
            <p:spPr bwMode="auto">
              <a:xfrm>
                <a:off x="5213" y="1000"/>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83" name="Rectangle 150">
                <a:extLst>
                  <a:ext uri="{FF2B5EF4-FFF2-40B4-BE49-F238E27FC236}">
                    <a16:creationId xmlns:a16="http://schemas.microsoft.com/office/drawing/2014/main" id="{BAEFD353-AE34-4827-B9C8-3528BDE6E884}"/>
                  </a:ext>
                </a:extLst>
              </p:cNvPr>
              <p:cNvSpPr>
                <a:spLocks noChangeArrowheads="1"/>
              </p:cNvSpPr>
              <p:nvPr/>
            </p:nvSpPr>
            <p:spPr bwMode="auto">
              <a:xfrm>
                <a:off x="5215" y="1000"/>
                <a:ext cx="84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84" name="Rectangle 151">
                <a:extLst>
                  <a:ext uri="{FF2B5EF4-FFF2-40B4-BE49-F238E27FC236}">
                    <a16:creationId xmlns:a16="http://schemas.microsoft.com/office/drawing/2014/main" id="{9102F10D-6A23-48C2-B01C-887080CF6E46}"/>
                  </a:ext>
                </a:extLst>
              </p:cNvPr>
              <p:cNvSpPr>
                <a:spLocks noChangeArrowheads="1"/>
              </p:cNvSpPr>
              <p:nvPr/>
            </p:nvSpPr>
            <p:spPr bwMode="auto">
              <a:xfrm>
                <a:off x="6057" y="1000"/>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85" name="Rectangle 152">
                <a:extLst>
                  <a:ext uri="{FF2B5EF4-FFF2-40B4-BE49-F238E27FC236}">
                    <a16:creationId xmlns:a16="http://schemas.microsoft.com/office/drawing/2014/main" id="{4968D2B4-18E3-4FD6-A891-6154A3EBE7FE}"/>
                  </a:ext>
                </a:extLst>
              </p:cNvPr>
              <p:cNvSpPr>
                <a:spLocks noChangeArrowheads="1"/>
              </p:cNvSpPr>
              <p:nvPr/>
            </p:nvSpPr>
            <p:spPr bwMode="auto">
              <a:xfrm>
                <a:off x="6059" y="1000"/>
                <a:ext cx="847"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86" name="Rectangle 153">
                <a:extLst>
                  <a:ext uri="{FF2B5EF4-FFF2-40B4-BE49-F238E27FC236}">
                    <a16:creationId xmlns:a16="http://schemas.microsoft.com/office/drawing/2014/main" id="{0D4A745E-B289-445F-AE3E-86193EB4F973}"/>
                  </a:ext>
                </a:extLst>
              </p:cNvPr>
              <p:cNvSpPr>
                <a:spLocks noChangeArrowheads="1"/>
              </p:cNvSpPr>
              <p:nvPr/>
            </p:nvSpPr>
            <p:spPr bwMode="auto">
              <a:xfrm>
                <a:off x="6906" y="1000"/>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87" name="Rectangle 154">
                <a:extLst>
                  <a:ext uri="{FF2B5EF4-FFF2-40B4-BE49-F238E27FC236}">
                    <a16:creationId xmlns:a16="http://schemas.microsoft.com/office/drawing/2014/main" id="{284F7341-EFA9-4766-B579-4E0AE76A9026}"/>
                  </a:ext>
                </a:extLst>
              </p:cNvPr>
              <p:cNvSpPr>
                <a:spLocks noChangeArrowheads="1"/>
              </p:cNvSpPr>
              <p:nvPr/>
            </p:nvSpPr>
            <p:spPr bwMode="auto">
              <a:xfrm>
                <a:off x="3847" y="1003"/>
                <a:ext cx="3" cy="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88" name="Rectangle 155">
                <a:extLst>
                  <a:ext uri="{FF2B5EF4-FFF2-40B4-BE49-F238E27FC236}">
                    <a16:creationId xmlns:a16="http://schemas.microsoft.com/office/drawing/2014/main" id="{AF93B318-9020-4DA1-8337-69BE273EDB2D}"/>
                  </a:ext>
                </a:extLst>
              </p:cNvPr>
              <p:cNvSpPr>
                <a:spLocks noChangeArrowheads="1"/>
              </p:cNvSpPr>
              <p:nvPr/>
            </p:nvSpPr>
            <p:spPr bwMode="auto">
              <a:xfrm>
                <a:off x="4620" y="1003"/>
                <a:ext cx="3" cy="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89" name="Rectangle 156">
                <a:extLst>
                  <a:ext uri="{FF2B5EF4-FFF2-40B4-BE49-F238E27FC236}">
                    <a16:creationId xmlns:a16="http://schemas.microsoft.com/office/drawing/2014/main" id="{FB590ECB-B41F-4FB7-8CB4-A8EFC162B861}"/>
                  </a:ext>
                </a:extLst>
              </p:cNvPr>
              <p:cNvSpPr>
                <a:spLocks noChangeArrowheads="1"/>
              </p:cNvSpPr>
              <p:nvPr/>
            </p:nvSpPr>
            <p:spPr bwMode="auto">
              <a:xfrm>
                <a:off x="5213" y="1003"/>
                <a:ext cx="2" cy="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90" name="Rectangle 157">
                <a:extLst>
                  <a:ext uri="{FF2B5EF4-FFF2-40B4-BE49-F238E27FC236}">
                    <a16:creationId xmlns:a16="http://schemas.microsoft.com/office/drawing/2014/main" id="{EAEDB3F2-AB5D-4842-A30A-454F11C05B26}"/>
                  </a:ext>
                </a:extLst>
              </p:cNvPr>
              <p:cNvSpPr>
                <a:spLocks noChangeArrowheads="1"/>
              </p:cNvSpPr>
              <p:nvPr/>
            </p:nvSpPr>
            <p:spPr bwMode="auto">
              <a:xfrm>
                <a:off x="6057" y="1003"/>
                <a:ext cx="2" cy="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91" name="Rectangle 158">
                <a:extLst>
                  <a:ext uri="{FF2B5EF4-FFF2-40B4-BE49-F238E27FC236}">
                    <a16:creationId xmlns:a16="http://schemas.microsoft.com/office/drawing/2014/main" id="{5688BE2B-186B-49F4-8697-EE8454D1A193}"/>
                  </a:ext>
                </a:extLst>
              </p:cNvPr>
              <p:cNvSpPr>
                <a:spLocks noChangeArrowheads="1"/>
              </p:cNvSpPr>
              <p:nvPr/>
            </p:nvSpPr>
            <p:spPr bwMode="auto">
              <a:xfrm>
                <a:off x="6906" y="1003"/>
                <a:ext cx="3" cy="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92" name="Rectangle 159">
                <a:extLst>
                  <a:ext uri="{FF2B5EF4-FFF2-40B4-BE49-F238E27FC236}">
                    <a16:creationId xmlns:a16="http://schemas.microsoft.com/office/drawing/2014/main" id="{E38622D7-18F8-4C95-8DDF-92D5C3D799ED}"/>
                  </a:ext>
                </a:extLst>
              </p:cNvPr>
              <p:cNvSpPr>
                <a:spLocks noChangeArrowheads="1"/>
              </p:cNvSpPr>
              <p:nvPr/>
            </p:nvSpPr>
            <p:spPr bwMode="auto">
              <a:xfrm>
                <a:off x="3879" y="1068"/>
                <a:ext cx="322"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latin typeface="Arial Narrow" panose="020B0606020202030204" pitchFamily="34" charset="0"/>
                  </a:rPr>
                  <a:t>Reason for Referral </a:t>
                </a:r>
                <a:endParaRPr lang="en-US" altLang="en-US" sz="1350" dirty="0">
                  <a:solidFill>
                    <a:prstClr val="black"/>
                  </a:solidFill>
                </a:endParaRPr>
              </a:p>
            </p:txBody>
          </p:sp>
          <p:sp>
            <p:nvSpPr>
              <p:cNvPr id="793" name="Rectangle 160">
                <a:extLst>
                  <a:ext uri="{FF2B5EF4-FFF2-40B4-BE49-F238E27FC236}">
                    <a16:creationId xmlns:a16="http://schemas.microsoft.com/office/drawing/2014/main" id="{D8899981-27A1-4DB6-843C-A8F342BBA361}"/>
                  </a:ext>
                </a:extLst>
              </p:cNvPr>
              <p:cNvSpPr>
                <a:spLocks noChangeArrowheads="1"/>
              </p:cNvSpPr>
              <p:nvPr/>
            </p:nvSpPr>
            <p:spPr bwMode="auto">
              <a:xfrm>
                <a:off x="4235" y="1068"/>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latin typeface="Arial Narrow" panose="020B0606020202030204" pitchFamily="34" charset="0"/>
                  </a:rPr>
                  <a:t> </a:t>
                </a:r>
                <a:endParaRPr lang="en-US" altLang="en-US" sz="1350" dirty="0">
                  <a:solidFill>
                    <a:prstClr val="black"/>
                  </a:solidFill>
                </a:endParaRPr>
              </a:p>
            </p:txBody>
          </p:sp>
          <p:sp>
            <p:nvSpPr>
              <p:cNvPr id="794" name="Rectangle 161">
                <a:extLst>
                  <a:ext uri="{FF2B5EF4-FFF2-40B4-BE49-F238E27FC236}">
                    <a16:creationId xmlns:a16="http://schemas.microsoft.com/office/drawing/2014/main" id="{91E0DE36-86C8-4800-87E5-C0E95DF74096}"/>
                  </a:ext>
                </a:extLst>
              </p:cNvPr>
              <p:cNvSpPr>
                <a:spLocks noChangeArrowheads="1"/>
              </p:cNvSpPr>
              <p:nvPr/>
            </p:nvSpPr>
            <p:spPr bwMode="auto">
              <a:xfrm>
                <a:off x="6089" y="1068"/>
                <a:ext cx="7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latin typeface="Arial Narrow" panose="020B0606020202030204" pitchFamily="34" charset="0"/>
                  </a:rPr>
                  <a:t>Date</a:t>
                </a:r>
                <a:endParaRPr lang="en-US" altLang="en-US" sz="1350" dirty="0">
                  <a:solidFill>
                    <a:prstClr val="black"/>
                  </a:solidFill>
                </a:endParaRPr>
              </a:p>
            </p:txBody>
          </p:sp>
          <p:sp>
            <p:nvSpPr>
              <p:cNvPr id="795" name="Rectangle 162">
                <a:extLst>
                  <a:ext uri="{FF2B5EF4-FFF2-40B4-BE49-F238E27FC236}">
                    <a16:creationId xmlns:a16="http://schemas.microsoft.com/office/drawing/2014/main" id="{BFF8DF90-AA9D-43C3-9886-B84669C85264}"/>
                  </a:ext>
                </a:extLst>
              </p:cNvPr>
              <p:cNvSpPr>
                <a:spLocks noChangeArrowheads="1"/>
              </p:cNvSpPr>
              <p:nvPr/>
            </p:nvSpPr>
            <p:spPr bwMode="auto">
              <a:xfrm>
                <a:off x="6169" y="1068"/>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latin typeface="Arial Narrow" panose="020B0606020202030204" pitchFamily="34" charset="0"/>
                  </a:rPr>
                  <a:t> </a:t>
                </a:r>
                <a:endParaRPr lang="en-US" altLang="en-US" sz="1350" dirty="0">
                  <a:solidFill>
                    <a:prstClr val="black"/>
                  </a:solidFill>
                </a:endParaRPr>
              </a:p>
            </p:txBody>
          </p:sp>
          <p:sp>
            <p:nvSpPr>
              <p:cNvPr id="796" name="Rectangle 163">
                <a:extLst>
                  <a:ext uri="{FF2B5EF4-FFF2-40B4-BE49-F238E27FC236}">
                    <a16:creationId xmlns:a16="http://schemas.microsoft.com/office/drawing/2014/main" id="{3FE9ABA3-7323-4280-B98B-372B6E1134D7}"/>
                  </a:ext>
                </a:extLst>
              </p:cNvPr>
              <p:cNvSpPr>
                <a:spLocks noChangeArrowheads="1"/>
              </p:cNvSpPr>
              <p:nvPr/>
            </p:nvSpPr>
            <p:spPr bwMode="auto">
              <a:xfrm>
                <a:off x="3847" y="1066"/>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97" name="Rectangle 164">
                <a:extLst>
                  <a:ext uri="{FF2B5EF4-FFF2-40B4-BE49-F238E27FC236}">
                    <a16:creationId xmlns:a16="http://schemas.microsoft.com/office/drawing/2014/main" id="{AC281E70-0D1D-47D9-99FC-EF9059A3F783}"/>
                  </a:ext>
                </a:extLst>
              </p:cNvPr>
              <p:cNvSpPr>
                <a:spLocks noChangeArrowheads="1"/>
              </p:cNvSpPr>
              <p:nvPr/>
            </p:nvSpPr>
            <p:spPr bwMode="auto">
              <a:xfrm>
                <a:off x="3850" y="1066"/>
                <a:ext cx="770"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98" name="Rectangle 165">
                <a:extLst>
                  <a:ext uri="{FF2B5EF4-FFF2-40B4-BE49-F238E27FC236}">
                    <a16:creationId xmlns:a16="http://schemas.microsoft.com/office/drawing/2014/main" id="{BD018634-3FC7-49DE-BCF0-B01E74A95F97}"/>
                  </a:ext>
                </a:extLst>
              </p:cNvPr>
              <p:cNvSpPr>
                <a:spLocks noChangeArrowheads="1"/>
              </p:cNvSpPr>
              <p:nvPr/>
            </p:nvSpPr>
            <p:spPr bwMode="auto">
              <a:xfrm>
                <a:off x="4620" y="1066"/>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99" name="Rectangle 166">
                <a:extLst>
                  <a:ext uri="{FF2B5EF4-FFF2-40B4-BE49-F238E27FC236}">
                    <a16:creationId xmlns:a16="http://schemas.microsoft.com/office/drawing/2014/main" id="{C0E674D2-F813-4967-937F-E5614A68859F}"/>
                  </a:ext>
                </a:extLst>
              </p:cNvPr>
              <p:cNvSpPr>
                <a:spLocks noChangeArrowheads="1"/>
              </p:cNvSpPr>
              <p:nvPr/>
            </p:nvSpPr>
            <p:spPr bwMode="auto">
              <a:xfrm>
                <a:off x="4623" y="1066"/>
                <a:ext cx="590"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800" name="Rectangle 167">
                <a:extLst>
                  <a:ext uri="{FF2B5EF4-FFF2-40B4-BE49-F238E27FC236}">
                    <a16:creationId xmlns:a16="http://schemas.microsoft.com/office/drawing/2014/main" id="{74B10AD2-DBD9-4EEC-B90B-0D09186A92B6}"/>
                  </a:ext>
                </a:extLst>
              </p:cNvPr>
              <p:cNvSpPr>
                <a:spLocks noChangeArrowheads="1"/>
              </p:cNvSpPr>
              <p:nvPr/>
            </p:nvSpPr>
            <p:spPr bwMode="auto">
              <a:xfrm>
                <a:off x="5213" y="1066"/>
                <a:ext cx="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801" name="Rectangle 168">
                <a:extLst>
                  <a:ext uri="{FF2B5EF4-FFF2-40B4-BE49-F238E27FC236}">
                    <a16:creationId xmlns:a16="http://schemas.microsoft.com/office/drawing/2014/main" id="{0866340F-D1A4-4416-8E3A-34FFE3D35A38}"/>
                  </a:ext>
                </a:extLst>
              </p:cNvPr>
              <p:cNvSpPr>
                <a:spLocks noChangeArrowheads="1"/>
              </p:cNvSpPr>
              <p:nvPr/>
            </p:nvSpPr>
            <p:spPr bwMode="auto">
              <a:xfrm>
                <a:off x="5215" y="1066"/>
                <a:ext cx="84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802" name="Rectangle 169">
                <a:extLst>
                  <a:ext uri="{FF2B5EF4-FFF2-40B4-BE49-F238E27FC236}">
                    <a16:creationId xmlns:a16="http://schemas.microsoft.com/office/drawing/2014/main" id="{62736648-EC85-425E-B17D-31D65B4567E9}"/>
                  </a:ext>
                </a:extLst>
              </p:cNvPr>
              <p:cNvSpPr>
                <a:spLocks noChangeArrowheads="1"/>
              </p:cNvSpPr>
              <p:nvPr/>
            </p:nvSpPr>
            <p:spPr bwMode="auto">
              <a:xfrm>
                <a:off x="6057" y="1066"/>
                <a:ext cx="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803" name="Rectangle 170">
                <a:extLst>
                  <a:ext uri="{FF2B5EF4-FFF2-40B4-BE49-F238E27FC236}">
                    <a16:creationId xmlns:a16="http://schemas.microsoft.com/office/drawing/2014/main" id="{A985E98D-26B6-47B1-830D-BA76DDC9EF8B}"/>
                  </a:ext>
                </a:extLst>
              </p:cNvPr>
              <p:cNvSpPr>
                <a:spLocks noChangeArrowheads="1"/>
              </p:cNvSpPr>
              <p:nvPr/>
            </p:nvSpPr>
            <p:spPr bwMode="auto">
              <a:xfrm>
                <a:off x="6059" y="1066"/>
                <a:ext cx="847"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804" name="Rectangle 171">
                <a:extLst>
                  <a:ext uri="{FF2B5EF4-FFF2-40B4-BE49-F238E27FC236}">
                    <a16:creationId xmlns:a16="http://schemas.microsoft.com/office/drawing/2014/main" id="{78A0D5EB-C70A-4F90-AB0F-17015F6E868D}"/>
                  </a:ext>
                </a:extLst>
              </p:cNvPr>
              <p:cNvSpPr>
                <a:spLocks noChangeArrowheads="1"/>
              </p:cNvSpPr>
              <p:nvPr/>
            </p:nvSpPr>
            <p:spPr bwMode="auto">
              <a:xfrm>
                <a:off x="6906" y="1066"/>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805" name="Rectangle 172">
                <a:extLst>
                  <a:ext uri="{FF2B5EF4-FFF2-40B4-BE49-F238E27FC236}">
                    <a16:creationId xmlns:a16="http://schemas.microsoft.com/office/drawing/2014/main" id="{9A3155B6-4744-4EF6-BE32-64A9FB4AF481}"/>
                  </a:ext>
                </a:extLst>
              </p:cNvPr>
              <p:cNvSpPr>
                <a:spLocks noChangeArrowheads="1"/>
              </p:cNvSpPr>
              <p:nvPr/>
            </p:nvSpPr>
            <p:spPr bwMode="auto">
              <a:xfrm>
                <a:off x="3847" y="1068"/>
                <a:ext cx="3" cy="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806" name="Rectangle 173">
                <a:extLst>
                  <a:ext uri="{FF2B5EF4-FFF2-40B4-BE49-F238E27FC236}">
                    <a16:creationId xmlns:a16="http://schemas.microsoft.com/office/drawing/2014/main" id="{851FBCF7-34A1-41DB-AFB4-CCAF5D05CB3A}"/>
                  </a:ext>
                </a:extLst>
              </p:cNvPr>
              <p:cNvSpPr>
                <a:spLocks noChangeArrowheads="1"/>
              </p:cNvSpPr>
              <p:nvPr/>
            </p:nvSpPr>
            <p:spPr bwMode="auto">
              <a:xfrm>
                <a:off x="6057" y="1068"/>
                <a:ext cx="2" cy="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807" name="Rectangle 174">
                <a:extLst>
                  <a:ext uri="{FF2B5EF4-FFF2-40B4-BE49-F238E27FC236}">
                    <a16:creationId xmlns:a16="http://schemas.microsoft.com/office/drawing/2014/main" id="{48582D84-F3DE-44A6-84D9-8271B6CA2EBC}"/>
                  </a:ext>
                </a:extLst>
              </p:cNvPr>
              <p:cNvSpPr>
                <a:spLocks noChangeArrowheads="1"/>
              </p:cNvSpPr>
              <p:nvPr/>
            </p:nvSpPr>
            <p:spPr bwMode="auto">
              <a:xfrm>
                <a:off x="6906" y="1068"/>
                <a:ext cx="3" cy="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808" name="Rectangle 175">
                <a:extLst>
                  <a:ext uri="{FF2B5EF4-FFF2-40B4-BE49-F238E27FC236}">
                    <a16:creationId xmlns:a16="http://schemas.microsoft.com/office/drawing/2014/main" id="{39906953-9C8F-4ABD-8614-B4E9EC3D39BF}"/>
                  </a:ext>
                </a:extLst>
              </p:cNvPr>
              <p:cNvSpPr>
                <a:spLocks noChangeArrowheads="1"/>
              </p:cNvSpPr>
              <p:nvPr/>
            </p:nvSpPr>
            <p:spPr bwMode="auto">
              <a:xfrm>
                <a:off x="3879" y="1162"/>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809" name="Rectangle 176">
                <a:extLst>
                  <a:ext uri="{FF2B5EF4-FFF2-40B4-BE49-F238E27FC236}">
                    <a16:creationId xmlns:a16="http://schemas.microsoft.com/office/drawing/2014/main" id="{B86DA08B-4B5A-446A-8BCC-250F744B8D66}"/>
                  </a:ext>
                </a:extLst>
              </p:cNvPr>
              <p:cNvSpPr>
                <a:spLocks noChangeArrowheads="1"/>
              </p:cNvSpPr>
              <p:nvPr/>
            </p:nvSpPr>
            <p:spPr bwMode="auto">
              <a:xfrm>
                <a:off x="6089" y="1162"/>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810" name="Rectangle 177">
                <a:extLst>
                  <a:ext uri="{FF2B5EF4-FFF2-40B4-BE49-F238E27FC236}">
                    <a16:creationId xmlns:a16="http://schemas.microsoft.com/office/drawing/2014/main" id="{187454FB-CFA7-499C-9EB8-FE63824BB11D}"/>
                  </a:ext>
                </a:extLst>
              </p:cNvPr>
              <p:cNvSpPr>
                <a:spLocks noChangeArrowheads="1"/>
              </p:cNvSpPr>
              <p:nvPr/>
            </p:nvSpPr>
            <p:spPr bwMode="auto">
              <a:xfrm>
                <a:off x="3847" y="1162"/>
                <a:ext cx="3" cy="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811" name="Rectangle 178">
                <a:extLst>
                  <a:ext uri="{FF2B5EF4-FFF2-40B4-BE49-F238E27FC236}">
                    <a16:creationId xmlns:a16="http://schemas.microsoft.com/office/drawing/2014/main" id="{BF45A872-AE65-4413-8E8E-4285F2B369F1}"/>
                  </a:ext>
                </a:extLst>
              </p:cNvPr>
              <p:cNvSpPr>
                <a:spLocks noChangeArrowheads="1"/>
              </p:cNvSpPr>
              <p:nvPr/>
            </p:nvSpPr>
            <p:spPr bwMode="auto">
              <a:xfrm>
                <a:off x="3847" y="1256"/>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812" name="Rectangle 179">
                <a:extLst>
                  <a:ext uri="{FF2B5EF4-FFF2-40B4-BE49-F238E27FC236}">
                    <a16:creationId xmlns:a16="http://schemas.microsoft.com/office/drawing/2014/main" id="{E1E48D20-A995-4E61-BF7E-0696C70D94A2}"/>
                  </a:ext>
                </a:extLst>
              </p:cNvPr>
              <p:cNvSpPr>
                <a:spLocks noChangeArrowheads="1"/>
              </p:cNvSpPr>
              <p:nvPr/>
            </p:nvSpPr>
            <p:spPr bwMode="auto">
              <a:xfrm>
                <a:off x="3847" y="1256"/>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813" name="Rectangle 180">
                <a:extLst>
                  <a:ext uri="{FF2B5EF4-FFF2-40B4-BE49-F238E27FC236}">
                    <a16:creationId xmlns:a16="http://schemas.microsoft.com/office/drawing/2014/main" id="{97F8F122-EC3A-4C68-A81D-8A422713341A}"/>
                  </a:ext>
                </a:extLst>
              </p:cNvPr>
              <p:cNvSpPr>
                <a:spLocks noChangeArrowheads="1"/>
              </p:cNvSpPr>
              <p:nvPr/>
            </p:nvSpPr>
            <p:spPr bwMode="auto">
              <a:xfrm>
                <a:off x="3850" y="1256"/>
                <a:ext cx="2207"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814" name="Rectangle 181">
                <a:extLst>
                  <a:ext uri="{FF2B5EF4-FFF2-40B4-BE49-F238E27FC236}">
                    <a16:creationId xmlns:a16="http://schemas.microsoft.com/office/drawing/2014/main" id="{9549CE0B-2735-41D6-B913-9C5851D54F35}"/>
                  </a:ext>
                </a:extLst>
              </p:cNvPr>
              <p:cNvSpPr>
                <a:spLocks noChangeArrowheads="1"/>
              </p:cNvSpPr>
              <p:nvPr/>
            </p:nvSpPr>
            <p:spPr bwMode="auto">
              <a:xfrm>
                <a:off x="6057" y="1162"/>
                <a:ext cx="2" cy="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815" name="Rectangle 182">
                <a:extLst>
                  <a:ext uri="{FF2B5EF4-FFF2-40B4-BE49-F238E27FC236}">
                    <a16:creationId xmlns:a16="http://schemas.microsoft.com/office/drawing/2014/main" id="{58866A76-AE0D-4483-B6E8-2CD95C0D2C19}"/>
                  </a:ext>
                </a:extLst>
              </p:cNvPr>
              <p:cNvSpPr>
                <a:spLocks noChangeArrowheads="1"/>
              </p:cNvSpPr>
              <p:nvPr/>
            </p:nvSpPr>
            <p:spPr bwMode="auto">
              <a:xfrm>
                <a:off x="6057" y="1256"/>
                <a:ext cx="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816" name="Rectangle 183">
                <a:extLst>
                  <a:ext uri="{FF2B5EF4-FFF2-40B4-BE49-F238E27FC236}">
                    <a16:creationId xmlns:a16="http://schemas.microsoft.com/office/drawing/2014/main" id="{FC86E61E-8E34-43C1-8433-4FA876D8E615}"/>
                  </a:ext>
                </a:extLst>
              </p:cNvPr>
              <p:cNvSpPr>
                <a:spLocks noChangeArrowheads="1"/>
              </p:cNvSpPr>
              <p:nvPr/>
            </p:nvSpPr>
            <p:spPr bwMode="auto">
              <a:xfrm>
                <a:off x="6059" y="1256"/>
                <a:ext cx="847"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817" name="Rectangle 184">
                <a:extLst>
                  <a:ext uri="{FF2B5EF4-FFF2-40B4-BE49-F238E27FC236}">
                    <a16:creationId xmlns:a16="http://schemas.microsoft.com/office/drawing/2014/main" id="{8AF1FA8E-E49B-4593-BDD2-C620299259A1}"/>
                  </a:ext>
                </a:extLst>
              </p:cNvPr>
              <p:cNvSpPr>
                <a:spLocks noChangeArrowheads="1"/>
              </p:cNvSpPr>
              <p:nvPr/>
            </p:nvSpPr>
            <p:spPr bwMode="auto">
              <a:xfrm>
                <a:off x="6906" y="1162"/>
                <a:ext cx="3" cy="9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818" name="Rectangle 185">
                <a:extLst>
                  <a:ext uri="{FF2B5EF4-FFF2-40B4-BE49-F238E27FC236}">
                    <a16:creationId xmlns:a16="http://schemas.microsoft.com/office/drawing/2014/main" id="{B45E99F5-9F5B-408D-9E1A-06E926249E5C}"/>
                  </a:ext>
                </a:extLst>
              </p:cNvPr>
              <p:cNvSpPr>
                <a:spLocks noChangeArrowheads="1"/>
              </p:cNvSpPr>
              <p:nvPr/>
            </p:nvSpPr>
            <p:spPr bwMode="auto">
              <a:xfrm>
                <a:off x="6906" y="1256"/>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819" name="Rectangle 186">
                <a:extLst>
                  <a:ext uri="{FF2B5EF4-FFF2-40B4-BE49-F238E27FC236}">
                    <a16:creationId xmlns:a16="http://schemas.microsoft.com/office/drawing/2014/main" id="{CF7985FC-F9CC-476C-B229-69E74D89E6EF}"/>
                  </a:ext>
                </a:extLst>
              </p:cNvPr>
              <p:cNvSpPr>
                <a:spLocks noChangeArrowheads="1"/>
              </p:cNvSpPr>
              <p:nvPr/>
            </p:nvSpPr>
            <p:spPr bwMode="auto">
              <a:xfrm>
                <a:off x="6906" y="1256"/>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820" name="Rectangle 187">
                <a:extLst>
                  <a:ext uri="{FF2B5EF4-FFF2-40B4-BE49-F238E27FC236}">
                    <a16:creationId xmlns:a16="http://schemas.microsoft.com/office/drawing/2014/main" id="{BC95A1B9-AFB7-4E0F-8DD5-70832B2E1541}"/>
                  </a:ext>
                </a:extLst>
              </p:cNvPr>
              <p:cNvSpPr>
                <a:spLocks noChangeArrowheads="1"/>
              </p:cNvSpPr>
              <p:nvPr/>
            </p:nvSpPr>
            <p:spPr bwMode="auto">
              <a:xfrm>
                <a:off x="3892" y="1259"/>
                <a:ext cx="7"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00" dirty="0">
                    <a:solidFill>
                      <a:srgbClr val="000000"/>
                    </a:solidFill>
                    <a:latin typeface="Arial Narrow" panose="020B0606020202030204" pitchFamily="34" charset="0"/>
                  </a:rPr>
                  <a:t> </a:t>
                </a:r>
                <a:endParaRPr lang="en-US" altLang="en-US" sz="1350" dirty="0">
                  <a:solidFill>
                    <a:prstClr val="black"/>
                  </a:solidFill>
                </a:endParaRPr>
              </a:p>
            </p:txBody>
          </p:sp>
          <p:sp>
            <p:nvSpPr>
              <p:cNvPr id="821" name="Rectangle 188">
                <a:extLst>
                  <a:ext uri="{FF2B5EF4-FFF2-40B4-BE49-F238E27FC236}">
                    <a16:creationId xmlns:a16="http://schemas.microsoft.com/office/drawing/2014/main" id="{C996E9D1-0167-4353-BF8E-EF6820061A79}"/>
                  </a:ext>
                </a:extLst>
              </p:cNvPr>
              <p:cNvSpPr>
                <a:spLocks noChangeArrowheads="1"/>
              </p:cNvSpPr>
              <p:nvPr/>
            </p:nvSpPr>
            <p:spPr bwMode="auto">
              <a:xfrm>
                <a:off x="3961" y="1290"/>
                <a:ext cx="942"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525" b="1" dirty="0">
                    <a:solidFill>
                      <a:srgbClr val="000000"/>
                    </a:solidFill>
                  </a:rPr>
                  <a:t>* * * * * * * * * * * * * * * * * * * * * * * * * </a:t>
                </a:r>
                <a:endParaRPr lang="en-US" altLang="en-US" sz="1350" dirty="0">
                  <a:solidFill>
                    <a:prstClr val="black"/>
                  </a:solidFill>
                </a:endParaRPr>
              </a:p>
            </p:txBody>
          </p:sp>
          <p:sp>
            <p:nvSpPr>
              <p:cNvPr id="822" name="Rectangle 189">
                <a:extLst>
                  <a:ext uri="{FF2B5EF4-FFF2-40B4-BE49-F238E27FC236}">
                    <a16:creationId xmlns:a16="http://schemas.microsoft.com/office/drawing/2014/main" id="{CCE77E60-7EF9-4845-9CC9-D030D904B17C}"/>
                  </a:ext>
                </a:extLst>
              </p:cNvPr>
              <p:cNvSpPr>
                <a:spLocks noChangeArrowheads="1"/>
              </p:cNvSpPr>
              <p:nvPr/>
            </p:nvSpPr>
            <p:spPr bwMode="auto">
              <a:xfrm>
                <a:off x="5001" y="1295"/>
                <a:ext cx="684"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b="1" dirty="0">
                    <a:solidFill>
                      <a:srgbClr val="000000"/>
                    </a:solidFill>
                  </a:rPr>
                  <a:t>* For Administrative Use Only</a:t>
                </a:r>
                <a:endParaRPr lang="en-US" altLang="en-US" sz="1350" dirty="0">
                  <a:solidFill>
                    <a:prstClr val="black"/>
                  </a:solidFill>
                </a:endParaRPr>
              </a:p>
            </p:txBody>
          </p:sp>
          <p:sp>
            <p:nvSpPr>
              <p:cNvPr id="823" name="Rectangle 190">
                <a:extLst>
                  <a:ext uri="{FF2B5EF4-FFF2-40B4-BE49-F238E27FC236}">
                    <a16:creationId xmlns:a16="http://schemas.microsoft.com/office/drawing/2014/main" id="{65F7358D-C4C9-411B-BBFA-73CECCD649A9}"/>
                  </a:ext>
                </a:extLst>
              </p:cNvPr>
              <p:cNvSpPr>
                <a:spLocks noChangeArrowheads="1"/>
              </p:cNvSpPr>
              <p:nvPr/>
            </p:nvSpPr>
            <p:spPr bwMode="auto">
              <a:xfrm>
                <a:off x="5798" y="1290"/>
                <a:ext cx="1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525" b="1" dirty="0">
                    <a:solidFill>
                      <a:srgbClr val="000000"/>
                    </a:solidFill>
                  </a:rPr>
                  <a:t> </a:t>
                </a:r>
                <a:endParaRPr lang="en-US" altLang="en-US" sz="1350" dirty="0">
                  <a:solidFill>
                    <a:prstClr val="black"/>
                  </a:solidFill>
                </a:endParaRPr>
              </a:p>
            </p:txBody>
          </p:sp>
          <p:sp>
            <p:nvSpPr>
              <p:cNvPr id="824" name="Rectangle 191">
                <a:extLst>
                  <a:ext uri="{FF2B5EF4-FFF2-40B4-BE49-F238E27FC236}">
                    <a16:creationId xmlns:a16="http://schemas.microsoft.com/office/drawing/2014/main" id="{DF559E2E-72D3-4E2A-AB7F-F4BF80B71FE0}"/>
                  </a:ext>
                </a:extLst>
              </p:cNvPr>
              <p:cNvSpPr>
                <a:spLocks noChangeArrowheads="1"/>
              </p:cNvSpPr>
              <p:nvPr/>
            </p:nvSpPr>
            <p:spPr bwMode="auto">
              <a:xfrm>
                <a:off x="5816" y="1290"/>
                <a:ext cx="964"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525" b="1" dirty="0">
                    <a:solidFill>
                      <a:srgbClr val="000000"/>
                    </a:solidFill>
                  </a:rPr>
                  <a:t>* * * * * * * * * * * * * * * * * * * * * * * * * *</a:t>
                </a:r>
                <a:endParaRPr lang="en-US" altLang="en-US" sz="1350" dirty="0">
                  <a:solidFill>
                    <a:prstClr val="black"/>
                  </a:solidFill>
                </a:endParaRPr>
              </a:p>
            </p:txBody>
          </p:sp>
          <p:sp>
            <p:nvSpPr>
              <p:cNvPr id="825" name="Rectangle 192">
                <a:extLst>
                  <a:ext uri="{FF2B5EF4-FFF2-40B4-BE49-F238E27FC236}">
                    <a16:creationId xmlns:a16="http://schemas.microsoft.com/office/drawing/2014/main" id="{E4A8718A-CC36-44BA-9A0E-F3331FFBA45C}"/>
                  </a:ext>
                </a:extLst>
              </p:cNvPr>
              <p:cNvSpPr>
                <a:spLocks noChangeArrowheads="1"/>
              </p:cNvSpPr>
              <p:nvPr/>
            </p:nvSpPr>
            <p:spPr bwMode="auto">
              <a:xfrm>
                <a:off x="6880" y="1305"/>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826" name="Rectangle 193">
                <a:extLst>
                  <a:ext uri="{FF2B5EF4-FFF2-40B4-BE49-F238E27FC236}">
                    <a16:creationId xmlns:a16="http://schemas.microsoft.com/office/drawing/2014/main" id="{378830DB-47D9-422E-908C-0184E07A22A4}"/>
                  </a:ext>
                </a:extLst>
              </p:cNvPr>
              <p:cNvSpPr>
                <a:spLocks noChangeArrowheads="1"/>
              </p:cNvSpPr>
              <p:nvPr/>
            </p:nvSpPr>
            <p:spPr bwMode="auto">
              <a:xfrm>
                <a:off x="3922" y="1396"/>
                <a:ext cx="50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CHANCERY INCIDENT NU</a:t>
                </a:r>
                <a:endParaRPr lang="en-US" altLang="en-US" sz="1350" dirty="0">
                  <a:solidFill>
                    <a:prstClr val="black"/>
                  </a:solidFill>
                </a:endParaRPr>
              </a:p>
            </p:txBody>
          </p:sp>
          <p:sp>
            <p:nvSpPr>
              <p:cNvPr id="827" name="Rectangle 194">
                <a:extLst>
                  <a:ext uri="{FF2B5EF4-FFF2-40B4-BE49-F238E27FC236}">
                    <a16:creationId xmlns:a16="http://schemas.microsoft.com/office/drawing/2014/main" id="{C1664142-94C0-492D-A880-1E2746C9BF33}"/>
                  </a:ext>
                </a:extLst>
              </p:cNvPr>
              <p:cNvSpPr>
                <a:spLocks noChangeArrowheads="1"/>
              </p:cNvSpPr>
              <p:nvPr/>
            </p:nvSpPr>
            <p:spPr bwMode="auto">
              <a:xfrm>
                <a:off x="4484" y="1396"/>
                <a:ext cx="13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MBER:</a:t>
                </a:r>
                <a:endParaRPr lang="en-US" altLang="en-US" sz="1350" dirty="0">
                  <a:solidFill>
                    <a:prstClr val="black"/>
                  </a:solidFill>
                </a:endParaRPr>
              </a:p>
            </p:txBody>
          </p:sp>
          <p:sp>
            <p:nvSpPr>
              <p:cNvPr id="828" name="Rectangle 195">
                <a:extLst>
                  <a:ext uri="{FF2B5EF4-FFF2-40B4-BE49-F238E27FC236}">
                    <a16:creationId xmlns:a16="http://schemas.microsoft.com/office/drawing/2014/main" id="{9B9047E7-4DD6-4FF3-9727-0A1A90F895BC}"/>
                  </a:ext>
                </a:extLst>
              </p:cNvPr>
              <p:cNvSpPr>
                <a:spLocks noChangeArrowheads="1"/>
              </p:cNvSpPr>
              <p:nvPr/>
            </p:nvSpPr>
            <p:spPr bwMode="auto">
              <a:xfrm>
                <a:off x="4632" y="1396"/>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829" name="Rectangle 196">
                <a:extLst>
                  <a:ext uri="{FF2B5EF4-FFF2-40B4-BE49-F238E27FC236}">
                    <a16:creationId xmlns:a16="http://schemas.microsoft.com/office/drawing/2014/main" id="{70242C83-3536-4DCE-B8A2-2091FFD5EA6E}"/>
                  </a:ext>
                </a:extLst>
              </p:cNvPr>
              <p:cNvSpPr>
                <a:spLocks noChangeArrowheads="1"/>
              </p:cNvSpPr>
              <p:nvPr/>
            </p:nvSpPr>
            <p:spPr bwMode="auto">
              <a:xfrm>
                <a:off x="4838" y="1397"/>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830" name="Rectangle 197">
                <a:extLst>
                  <a:ext uri="{FF2B5EF4-FFF2-40B4-BE49-F238E27FC236}">
                    <a16:creationId xmlns:a16="http://schemas.microsoft.com/office/drawing/2014/main" id="{D0426E1A-12B4-4DB9-8037-1E4F75A3D334}"/>
                  </a:ext>
                </a:extLst>
              </p:cNvPr>
              <p:cNvSpPr>
                <a:spLocks noChangeArrowheads="1"/>
              </p:cNvSpPr>
              <p:nvPr/>
            </p:nvSpPr>
            <p:spPr bwMode="auto">
              <a:xfrm>
                <a:off x="5120" y="1397"/>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831" name="Rectangle 198">
                <a:extLst>
                  <a:ext uri="{FF2B5EF4-FFF2-40B4-BE49-F238E27FC236}">
                    <a16:creationId xmlns:a16="http://schemas.microsoft.com/office/drawing/2014/main" id="{FC6E047E-D898-4403-9722-0E7075090807}"/>
                  </a:ext>
                </a:extLst>
              </p:cNvPr>
              <p:cNvSpPr>
                <a:spLocks noChangeArrowheads="1"/>
              </p:cNvSpPr>
              <p:nvPr/>
            </p:nvSpPr>
            <p:spPr bwMode="auto">
              <a:xfrm>
                <a:off x="5291" y="1394"/>
                <a:ext cx="22"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latin typeface="Arial Narrow" panose="020B0606020202030204" pitchFamily="34" charset="0"/>
                  </a:rPr>
                  <a:t>S</a:t>
                </a:r>
                <a:endParaRPr lang="en-US" altLang="en-US" sz="1350" dirty="0">
                  <a:solidFill>
                    <a:prstClr val="black"/>
                  </a:solidFill>
                </a:endParaRPr>
              </a:p>
            </p:txBody>
          </p:sp>
          <p:sp>
            <p:nvSpPr>
              <p:cNvPr id="832" name="Rectangle 199">
                <a:extLst>
                  <a:ext uri="{FF2B5EF4-FFF2-40B4-BE49-F238E27FC236}">
                    <a16:creationId xmlns:a16="http://schemas.microsoft.com/office/drawing/2014/main" id="{D96C52F5-2B20-4D35-961B-E57FD48461B3}"/>
                  </a:ext>
                </a:extLst>
              </p:cNvPr>
              <p:cNvSpPr>
                <a:spLocks noChangeArrowheads="1"/>
              </p:cNvSpPr>
              <p:nvPr/>
            </p:nvSpPr>
            <p:spPr bwMode="auto">
              <a:xfrm>
                <a:off x="5319" y="1394"/>
                <a:ext cx="205"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latin typeface="Arial Narrow" panose="020B0606020202030204" pitchFamily="34" charset="0"/>
                  </a:rPr>
                  <a:t>everity Level</a:t>
                </a:r>
                <a:endParaRPr lang="en-US" altLang="en-US" sz="1350" dirty="0">
                  <a:solidFill>
                    <a:prstClr val="black"/>
                  </a:solidFill>
                </a:endParaRPr>
              </a:p>
            </p:txBody>
          </p:sp>
          <p:sp>
            <p:nvSpPr>
              <p:cNvPr id="833" name="Rectangle 200">
                <a:extLst>
                  <a:ext uri="{FF2B5EF4-FFF2-40B4-BE49-F238E27FC236}">
                    <a16:creationId xmlns:a16="http://schemas.microsoft.com/office/drawing/2014/main" id="{4474919C-6622-4FD0-8A31-83EA9F7E4CCB}"/>
                  </a:ext>
                </a:extLst>
              </p:cNvPr>
              <p:cNvSpPr>
                <a:spLocks noChangeArrowheads="1"/>
              </p:cNvSpPr>
              <p:nvPr/>
            </p:nvSpPr>
            <p:spPr bwMode="auto">
              <a:xfrm>
                <a:off x="5571" y="1394"/>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latin typeface="Arial Narrow" panose="020B0606020202030204" pitchFamily="34" charset="0"/>
                  </a:rPr>
                  <a:t>:</a:t>
                </a:r>
                <a:endParaRPr lang="en-US" altLang="en-US" sz="1350" dirty="0">
                  <a:solidFill>
                    <a:prstClr val="black"/>
                  </a:solidFill>
                </a:endParaRPr>
              </a:p>
            </p:txBody>
          </p:sp>
          <p:sp>
            <p:nvSpPr>
              <p:cNvPr id="834" name="Rectangle 201">
                <a:extLst>
                  <a:ext uri="{FF2B5EF4-FFF2-40B4-BE49-F238E27FC236}">
                    <a16:creationId xmlns:a16="http://schemas.microsoft.com/office/drawing/2014/main" id="{5C72CD4D-941B-45F3-BB8C-6A933DED4E11}"/>
                  </a:ext>
                </a:extLst>
              </p:cNvPr>
              <p:cNvSpPr>
                <a:spLocks noChangeArrowheads="1"/>
              </p:cNvSpPr>
              <p:nvPr/>
            </p:nvSpPr>
            <p:spPr bwMode="auto">
              <a:xfrm>
                <a:off x="5586" y="1394"/>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latin typeface="Arial Narrow" panose="020B0606020202030204" pitchFamily="34" charset="0"/>
                  </a:rPr>
                  <a:t> </a:t>
                </a:r>
                <a:endParaRPr lang="en-US" altLang="en-US" sz="1350" dirty="0">
                  <a:solidFill>
                    <a:prstClr val="black"/>
                  </a:solidFill>
                </a:endParaRPr>
              </a:p>
            </p:txBody>
          </p:sp>
          <p:sp>
            <p:nvSpPr>
              <p:cNvPr id="835" name="Rectangle 202">
                <a:extLst>
                  <a:ext uri="{FF2B5EF4-FFF2-40B4-BE49-F238E27FC236}">
                    <a16:creationId xmlns:a16="http://schemas.microsoft.com/office/drawing/2014/main" id="{D8D424CA-E6EA-4C5E-95A2-169E75B0E864}"/>
                  </a:ext>
                </a:extLst>
              </p:cNvPr>
              <p:cNvSpPr>
                <a:spLocks noChangeArrowheads="1"/>
              </p:cNvSpPr>
              <p:nvPr/>
            </p:nvSpPr>
            <p:spPr bwMode="auto">
              <a:xfrm>
                <a:off x="5666" y="1398"/>
                <a:ext cx="39" cy="32"/>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836" name="Rectangle 203">
                <a:extLst>
                  <a:ext uri="{FF2B5EF4-FFF2-40B4-BE49-F238E27FC236}">
                    <a16:creationId xmlns:a16="http://schemas.microsoft.com/office/drawing/2014/main" id="{0A518E02-C0F8-4B3D-9B2F-2614BBABA7EA}"/>
                  </a:ext>
                </a:extLst>
              </p:cNvPr>
              <p:cNvSpPr>
                <a:spLocks noChangeArrowheads="1"/>
              </p:cNvSpPr>
              <p:nvPr/>
            </p:nvSpPr>
            <p:spPr bwMode="auto">
              <a:xfrm>
                <a:off x="5711" y="1392"/>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837" name="Rectangle 204">
                <a:extLst>
                  <a:ext uri="{FF2B5EF4-FFF2-40B4-BE49-F238E27FC236}">
                    <a16:creationId xmlns:a16="http://schemas.microsoft.com/office/drawing/2014/main" id="{90BE6619-FC12-4F57-9E04-0C8B786A21EA}"/>
                  </a:ext>
                </a:extLst>
              </p:cNvPr>
              <p:cNvSpPr>
                <a:spLocks noChangeArrowheads="1"/>
              </p:cNvSpPr>
              <p:nvPr/>
            </p:nvSpPr>
            <p:spPr bwMode="auto">
              <a:xfrm>
                <a:off x="5722" y="1392"/>
                <a:ext cx="155"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Level 1     </a:t>
                </a:r>
                <a:endParaRPr lang="en-US" altLang="en-US" sz="1350" dirty="0">
                  <a:solidFill>
                    <a:prstClr val="black"/>
                  </a:solidFill>
                </a:endParaRPr>
              </a:p>
            </p:txBody>
          </p:sp>
        </p:grpSp>
        <p:grpSp>
          <p:nvGrpSpPr>
            <p:cNvPr id="21" name="Group 406">
              <a:extLst>
                <a:ext uri="{FF2B5EF4-FFF2-40B4-BE49-F238E27FC236}">
                  <a16:creationId xmlns:a16="http://schemas.microsoft.com/office/drawing/2014/main" id="{960835DA-D5D7-4A31-B2D0-D3CBB86099C3}"/>
                </a:ext>
              </a:extLst>
            </p:cNvPr>
            <p:cNvGrpSpPr>
              <a:grpSpLocks/>
            </p:cNvGrpSpPr>
            <p:nvPr/>
          </p:nvGrpSpPr>
          <p:grpSpPr bwMode="auto">
            <a:xfrm>
              <a:off x="3840" y="1378"/>
              <a:ext cx="3162" cy="743"/>
              <a:chOff x="3840" y="1378"/>
              <a:chExt cx="3162" cy="743"/>
            </a:xfrm>
          </p:grpSpPr>
          <p:sp>
            <p:nvSpPr>
              <p:cNvPr id="438" name="Rectangle 206">
                <a:extLst>
                  <a:ext uri="{FF2B5EF4-FFF2-40B4-BE49-F238E27FC236}">
                    <a16:creationId xmlns:a16="http://schemas.microsoft.com/office/drawing/2014/main" id="{69E80300-3BE9-4EA7-96D5-7919C2CADE0A}"/>
                  </a:ext>
                </a:extLst>
              </p:cNvPr>
              <p:cNvSpPr>
                <a:spLocks noChangeArrowheads="1"/>
              </p:cNvSpPr>
              <p:nvPr/>
            </p:nvSpPr>
            <p:spPr bwMode="auto">
              <a:xfrm>
                <a:off x="5900" y="1398"/>
                <a:ext cx="38" cy="32"/>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39" name="Rectangle 207">
                <a:extLst>
                  <a:ext uri="{FF2B5EF4-FFF2-40B4-BE49-F238E27FC236}">
                    <a16:creationId xmlns:a16="http://schemas.microsoft.com/office/drawing/2014/main" id="{53E3F5E5-7CAB-4AFE-B3FB-675273EAD024}"/>
                  </a:ext>
                </a:extLst>
              </p:cNvPr>
              <p:cNvSpPr>
                <a:spLocks noChangeArrowheads="1"/>
              </p:cNvSpPr>
              <p:nvPr/>
            </p:nvSpPr>
            <p:spPr bwMode="auto">
              <a:xfrm>
                <a:off x="5945" y="1392"/>
                <a:ext cx="38"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440" name="Rectangle 208">
                <a:extLst>
                  <a:ext uri="{FF2B5EF4-FFF2-40B4-BE49-F238E27FC236}">
                    <a16:creationId xmlns:a16="http://schemas.microsoft.com/office/drawing/2014/main" id="{651FF6AD-C561-4113-B5C4-D4BB4B62083B}"/>
                  </a:ext>
                </a:extLst>
              </p:cNvPr>
              <p:cNvSpPr>
                <a:spLocks noChangeArrowheads="1"/>
              </p:cNvSpPr>
              <p:nvPr/>
            </p:nvSpPr>
            <p:spPr bwMode="auto">
              <a:xfrm>
                <a:off x="5986" y="1392"/>
                <a:ext cx="145"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Level 2    </a:t>
                </a:r>
                <a:endParaRPr lang="en-US" altLang="en-US" sz="1350" dirty="0">
                  <a:solidFill>
                    <a:prstClr val="black"/>
                  </a:solidFill>
                </a:endParaRPr>
              </a:p>
            </p:txBody>
          </p:sp>
          <p:sp>
            <p:nvSpPr>
              <p:cNvPr id="441" name="Rectangle 209">
                <a:extLst>
                  <a:ext uri="{FF2B5EF4-FFF2-40B4-BE49-F238E27FC236}">
                    <a16:creationId xmlns:a16="http://schemas.microsoft.com/office/drawing/2014/main" id="{4634A2F0-1824-4407-801F-433F20EABDE3}"/>
                  </a:ext>
                </a:extLst>
              </p:cNvPr>
              <p:cNvSpPr>
                <a:spLocks noChangeArrowheads="1"/>
              </p:cNvSpPr>
              <p:nvPr/>
            </p:nvSpPr>
            <p:spPr bwMode="auto">
              <a:xfrm>
                <a:off x="6153" y="1398"/>
                <a:ext cx="39" cy="32"/>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42" name="Rectangle 210">
                <a:extLst>
                  <a:ext uri="{FF2B5EF4-FFF2-40B4-BE49-F238E27FC236}">
                    <a16:creationId xmlns:a16="http://schemas.microsoft.com/office/drawing/2014/main" id="{369669BE-BC8B-4669-81D9-96FE61E5F150}"/>
                  </a:ext>
                </a:extLst>
              </p:cNvPr>
              <p:cNvSpPr>
                <a:spLocks noChangeArrowheads="1"/>
              </p:cNvSpPr>
              <p:nvPr/>
            </p:nvSpPr>
            <p:spPr bwMode="auto">
              <a:xfrm>
                <a:off x="6199" y="1392"/>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443" name="Rectangle 211">
                <a:extLst>
                  <a:ext uri="{FF2B5EF4-FFF2-40B4-BE49-F238E27FC236}">
                    <a16:creationId xmlns:a16="http://schemas.microsoft.com/office/drawing/2014/main" id="{42D1BB91-3460-44A2-B96B-AE8F32083310}"/>
                  </a:ext>
                </a:extLst>
              </p:cNvPr>
              <p:cNvSpPr>
                <a:spLocks noChangeArrowheads="1"/>
              </p:cNvSpPr>
              <p:nvPr/>
            </p:nvSpPr>
            <p:spPr bwMode="auto">
              <a:xfrm>
                <a:off x="6209" y="1392"/>
                <a:ext cx="17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Level 3       </a:t>
                </a:r>
                <a:endParaRPr lang="en-US" altLang="en-US" sz="1350" dirty="0">
                  <a:solidFill>
                    <a:prstClr val="black"/>
                  </a:solidFill>
                </a:endParaRPr>
              </a:p>
            </p:txBody>
          </p:sp>
          <p:sp>
            <p:nvSpPr>
              <p:cNvPr id="444" name="Rectangle 212">
                <a:extLst>
                  <a:ext uri="{FF2B5EF4-FFF2-40B4-BE49-F238E27FC236}">
                    <a16:creationId xmlns:a16="http://schemas.microsoft.com/office/drawing/2014/main" id="{9EA439BF-A013-49F0-879F-7006936062F3}"/>
                  </a:ext>
                </a:extLst>
              </p:cNvPr>
              <p:cNvSpPr>
                <a:spLocks noChangeArrowheads="1"/>
              </p:cNvSpPr>
              <p:nvPr/>
            </p:nvSpPr>
            <p:spPr bwMode="auto">
              <a:xfrm>
                <a:off x="6407" y="1398"/>
                <a:ext cx="39" cy="32"/>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45" name="Rectangle 213">
                <a:extLst>
                  <a:ext uri="{FF2B5EF4-FFF2-40B4-BE49-F238E27FC236}">
                    <a16:creationId xmlns:a16="http://schemas.microsoft.com/office/drawing/2014/main" id="{DF18DB8F-3499-48A0-8391-0BE5EEC276DE}"/>
                  </a:ext>
                </a:extLst>
              </p:cNvPr>
              <p:cNvSpPr>
                <a:spLocks noChangeArrowheads="1"/>
              </p:cNvSpPr>
              <p:nvPr/>
            </p:nvSpPr>
            <p:spPr bwMode="auto">
              <a:xfrm>
                <a:off x="6453" y="1392"/>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446" name="Rectangle 214">
                <a:extLst>
                  <a:ext uri="{FF2B5EF4-FFF2-40B4-BE49-F238E27FC236}">
                    <a16:creationId xmlns:a16="http://schemas.microsoft.com/office/drawing/2014/main" id="{2B4BAB50-2EE7-4991-8AC3-7A2745C0D3AD}"/>
                  </a:ext>
                </a:extLst>
              </p:cNvPr>
              <p:cNvSpPr>
                <a:spLocks noChangeArrowheads="1"/>
              </p:cNvSpPr>
              <p:nvPr/>
            </p:nvSpPr>
            <p:spPr bwMode="auto">
              <a:xfrm>
                <a:off x="6463" y="1392"/>
                <a:ext cx="18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Level 4        </a:t>
                </a:r>
                <a:endParaRPr lang="en-US" altLang="en-US" sz="1350" dirty="0">
                  <a:solidFill>
                    <a:prstClr val="black"/>
                  </a:solidFill>
                </a:endParaRPr>
              </a:p>
            </p:txBody>
          </p:sp>
          <p:sp>
            <p:nvSpPr>
              <p:cNvPr id="447" name="Rectangle 215">
                <a:extLst>
                  <a:ext uri="{FF2B5EF4-FFF2-40B4-BE49-F238E27FC236}">
                    <a16:creationId xmlns:a16="http://schemas.microsoft.com/office/drawing/2014/main" id="{19F5C9F8-9E15-4CA0-BD14-2E017CC1AF26}"/>
                  </a:ext>
                </a:extLst>
              </p:cNvPr>
              <p:cNvSpPr>
                <a:spLocks noChangeArrowheads="1"/>
              </p:cNvSpPr>
              <p:nvPr/>
            </p:nvSpPr>
            <p:spPr bwMode="auto">
              <a:xfrm>
                <a:off x="6672" y="1398"/>
                <a:ext cx="38" cy="32"/>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48" name="Rectangle 216">
                <a:extLst>
                  <a:ext uri="{FF2B5EF4-FFF2-40B4-BE49-F238E27FC236}">
                    <a16:creationId xmlns:a16="http://schemas.microsoft.com/office/drawing/2014/main" id="{D92B3762-751F-4746-92EA-4B6D7FF1146B}"/>
                  </a:ext>
                </a:extLst>
              </p:cNvPr>
              <p:cNvSpPr>
                <a:spLocks noChangeArrowheads="1"/>
              </p:cNvSpPr>
              <p:nvPr/>
            </p:nvSpPr>
            <p:spPr bwMode="auto">
              <a:xfrm>
                <a:off x="6717" y="1392"/>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449" name="Rectangle 217">
                <a:extLst>
                  <a:ext uri="{FF2B5EF4-FFF2-40B4-BE49-F238E27FC236}">
                    <a16:creationId xmlns:a16="http://schemas.microsoft.com/office/drawing/2014/main" id="{41A8F2D5-2B52-4593-9DA0-04BDA8836511}"/>
                  </a:ext>
                </a:extLst>
              </p:cNvPr>
              <p:cNvSpPr>
                <a:spLocks noChangeArrowheads="1"/>
              </p:cNvSpPr>
              <p:nvPr/>
            </p:nvSpPr>
            <p:spPr bwMode="auto">
              <a:xfrm>
                <a:off x="6727" y="1392"/>
                <a:ext cx="108"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Level 5</a:t>
                </a:r>
                <a:endParaRPr lang="en-US" altLang="en-US" sz="1350" dirty="0">
                  <a:solidFill>
                    <a:prstClr val="black"/>
                  </a:solidFill>
                </a:endParaRPr>
              </a:p>
            </p:txBody>
          </p:sp>
          <p:sp>
            <p:nvSpPr>
              <p:cNvPr id="450" name="Rectangle 218">
                <a:extLst>
                  <a:ext uri="{FF2B5EF4-FFF2-40B4-BE49-F238E27FC236}">
                    <a16:creationId xmlns:a16="http://schemas.microsoft.com/office/drawing/2014/main" id="{B2D08261-D267-4E7E-9372-0E2B48238B36}"/>
                  </a:ext>
                </a:extLst>
              </p:cNvPr>
              <p:cNvSpPr>
                <a:spLocks noChangeArrowheads="1"/>
              </p:cNvSpPr>
              <p:nvPr/>
            </p:nvSpPr>
            <p:spPr bwMode="auto">
              <a:xfrm>
                <a:off x="6848" y="1392"/>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451" name="Rectangle 219">
                <a:extLst>
                  <a:ext uri="{FF2B5EF4-FFF2-40B4-BE49-F238E27FC236}">
                    <a16:creationId xmlns:a16="http://schemas.microsoft.com/office/drawing/2014/main" id="{4879900B-0999-44FE-90C8-31E4BCB40F2A}"/>
                  </a:ext>
                </a:extLst>
              </p:cNvPr>
              <p:cNvSpPr>
                <a:spLocks noChangeArrowheads="1"/>
              </p:cNvSpPr>
              <p:nvPr/>
            </p:nvSpPr>
            <p:spPr bwMode="auto">
              <a:xfrm>
                <a:off x="4680" y="1378"/>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52" name="Rectangle 220">
                <a:extLst>
                  <a:ext uri="{FF2B5EF4-FFF2-40B4-BE49-F238E27FC236}">
                    <a16:creationId xmlns:a16="http://schemas.microsoft.com/office/drawing/2014/main" id="{697EDF01-9F0C-4520-AB30-2569EB5461B9}"/>
                  </a:ext>
                </a:extLst>
              </p:cNvPr>
              <p:cNvSpPr>
                <a:spLocks noChangeArrowheads="1"/>
              </p:cNvSpPr>
              <p:nvPr/>
            </p:nvSpPr>
            <p:spPr bwMode="auto">
              <a:xfrm>
                <a:off x="4680" y="1378"/>
                <a:ext cx="4"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53" name="Rectangle 221">
                <a:extLst>
                  <a:ext uri="{FF2B5EF4-FFF2-40B4-BE49-F238E27FC236}">
                    <a16:creationId xmlns:a16="http://schemas.microsoft.com/office/drawing/2014/main" id="{550714D3-4B2E-403F-B35A-8040A87DA8DB}"/>
                  </a:ext>
                </a:extLst>
              </p:cNvPr>
              <p:cNvSpPr>
                <a:spLocks noChangeArrowheads="1"/>
              </p:cNvSpPr>
              <p:nvPr/>
            </p:nvSpPr>
            <p:spPr bwMode="auto">
              <a:xfrm>
                <a:off x="4684" y="1378"/>
                <a:ext cx="306"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54" name="Rectangle 222">
                <a:extLst>
                  <a:ext uri="{FF2B5EF4-FFF2-40B4-BE49-F238E27FC236}">
                    <a16:creationId xmlns:a16="http://schemas.microsoft.com/office/drawing/2014/main" id="{B8F1C302-5B6A-43AC-BB23-607BF8CE9EBF}"/>
                  </a:ext>
                </a:extLst>
              </p:cNvPr>
              <p:cNvSpPr>
                <a:spLocks noChangeArrowheads="1"/>
              </p:cNvSpPr>
              <p:nvPr/>
            </p:nvSpPr>
            <p:spPr bwMode="auto">
              <a:xfrm>
                <a:off x="4990" y="1378"/>
                <a:ext cx="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55" name="Rectangle 223">
                <a:extLst>
                  <a:ext uri="{FF2B5EF4-FFF2-40B4-BE49-F238E27FC236}">
                    <a16:creationId xmlns:a16="http://schemas.microsoft.com/office/drawing/2014/main" id="{7E53CEAC-CA68-4B6E-BD2E-935F61432C86}"/>
                  </a:ext>
                </a:extLst>
              </p:cNvPr>
              <p:cNvSpPr>
                <a:spLocks noChangeArrowheads="1"/>
              </p:cNvSpPr>
              <p:nvPr/>
            </p:nvSpPr>
            <p:spPr bwMode="auto">
              <a:xfrm>
                <a:off x="4990" y="1378"/>
                <a:ext cx="5"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56" name="Rectangle 224">
                <a:extLst>
                  <a:ext uri="{FF2B5EF4-FFF2-40B4-BE49-F238E27FC236}">
                    <a16:creationId xmlns:a16="http://schemas.microsoft.com/office/drawing/2014/main" id="{CC90A526-133E-44DD-BB95-50B5FEB0344B}"/>
                  </a:ext>
                </a:extLst>
              </p:cNvPr>
              <p:cNvSpPr>
                <a:spLocks noChangeArrowheads="1"/>
              </p:cNvSpPr>
              <p:nvPr/>
            </p:nvSpPr>
            <p:spPr bwMode="auto">
              <a:xfrm>
                <a:off x="4680" y="1382"/>
                <a:ext cx="4" cy="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57" name="Rectangle 225">
                <a:extLst>
                  <a:ext uri="{FF2B5EF4-FFF2-40B4-BE49-F238E27FC236}">
                    <a16:creationId xmlns:a16="http://schemas.microsoft.com/office/drawing/2014/main" id="{CACCB24D-D598-4252-BB49-15918E8B3330}"/>
                  </a:ext>
                </a:extLst>
              </p:cNvPr>
              <p:cNvSpPr>
                <a:spLocks noChangeArrowheads="1"/>
              </p:cNvSpPr>
              <p:nvPr/>
            </p:nvSpPr>
            <p:spPr bwMode="auto">
              <a:xfrm>
                <a:off x="4680" y="1446"/>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58" name="Rectangle 226">
                <a:extLst>
                  <a:ext uri="{FF2B5EF4-FFF2-40B4-BE49-F238E27FC236}">
                    <a16:creationId xmlns:a16="http://schemas.microsoft.com/office/drawing/2014/main" id="{C912D0D4-7C88-42C6-94DB-B15960B24AED}"/>
                  </a:ext>
                </a:extLst>
              </p:cNvPr>
              <p:cNvSpPr>
                <a:spLocks noChangeArrowheads="1"/>
              </p:cNvSpPr>
              <p:nvPr/>
            </p:nvSpPr>
            <p:spPr bwMode="auto">
              <a:xfrm>
                <a:off x="4680" y="1446"/>
                <a:ext cx="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59" name="Rectangle 227">
                <a:extLst>
                  <a:ext uri="{FF2B5EF4-FFF2-40B4-BE49-F238E27FC236}">
                    <a16:creationId xmlns:a16="http://schemas.microsoft.com/office/drawing/2014/main" id="{F54AC56E-EA2E-4147-9C40-CA20C89C4D02}"/>
                  </a:ext>
                </a:extLst>
              </p:cNvPr>
              <p:cNvSpPr>
                <a:spLocks noChangeArrowheads="1"/>
              </p:cNvSpPr>
              <p:nvPr/>
            </p:nvSpPr>
            <p:spPr bwMode="auto">
              <a:xfrm>
                <a:off x="4684" y="1446"/>
                <a:ext cx="306"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60" name="Rectangle 228">
                <a:extLst>
                  <a:ext uri="{FF2B5EF4-FFF2-40B4-BE49-F238E27FC236}">
                    <a16:creationId xmlns:a16="http://schemas.microsoft.com/office/drawing/2014/main" id="{5A3DCB2F-1A7B-419A-B3C1-24865285FD27}"/>
                  </a:ext>
                </a:extLst>
              </p:cNvPr>
              <p:cNvSpPr>
                <a:spLocks noChangeArrowheads="1"/>
              </p:cNvSpPr>
              <p:nvPr/>
            </p:nvSpPr>
            <p:spPr bwMode="auto">
              <a:xfrm>
                <a:off x="4990" y="1382"/>
                <a:ext cx="5" cy="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61" name="Rectangle 229">
                <a:extLst>
                  <a:ext uri="{FF2B5EF4-FFF2-40B4-BE49-F238E27FC236}">
                    <a16:creationId xmlns:a16="http://schemas.microsoft.com/office/drawing/2014/main" id="{B440DBA1-CFA4-4AEF-AB85-1297068341AE}"/>
                  </a:ext>
                </a:extLst>
              </p:cNvPr>
              <p:cNvSpPr>
                <a:spLocks noChangeArrowheads="1"/>
              </p:cNvSpPr>
              <p:nvPr/>
            </p:nvSpPr>
            <p:spPr bwMode="auto">
              <a:xfrm>
                <a:off x="4990" y="1446"/>
                <a:ext cx="5"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62" name="Rectangle 230">
                <a:extLst>
                  <a:ext uri="{FF2B5EF4-FFF2-40B4-BE49-F238E27FC236}">
                    <a16:creationId xmlns:a16="http://schemas.microsoft.com/office/drawing/2014/main" id="{A5A34E78-EA11-4B0D-9B89-F31F7E014831}"/>
                  </a:ext>
                </a:extLst>
              </p:cNvPr>
              <p:cNvSpPr>
                <a:spLocks noChangeArrowheads="1"/>
              </p:cNvSpPr>
              <p:nvPr/>
            </p:nvSpPr>
            <p:spPr bwMode="auto">
              <a:xfrm>
                <a:off x="4990" y="1446"/>
                <a:ext cx="5"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63" name="Rectangle 231">
                <a:extLst>
                  <a:ext uri="{FF2B5EF4-FFF2-40B4-BE49-F238E27FC236}">
                    <a16:creationId xmlns:a16="http://schemas.microsoft.com/office/drawing/2014/main" id="{958A72EC-C119-4180-913D-3E94E56528B2}"/>
                  </a:ext>
                </a:extLst>
              </p:cNvPr>
              <p:cNvSpPr>
                <a:spLocks noChangeArrowheads="1"/>
              </p:cNvSpPr>
              <p:nvPr/>
            </p:nvSpPr>
            <p:spPr bwMode="auto">
              <a:xfrm>
                <a:off x="3892" y="1450"/>
                <a:ext cx="7" cy="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00" b="1" dirty="0">
                    <a:solidFill>
                      <a:srgbClr val="000000"/>
                    </a:solidFill>
                    <a:latin typeface="Arial Narrow" panose="020B0606020202030204" pitchFamily="34" charset="0"/>
                  </a:rPr>
                  <a:t> </a:t>
                </a:r>
                <a:endParaRPr lang="en-US" altLang="en-US" sz="1350" dirty="0">
                  <a:solidFill>
                    <a:prstClr val="black"/>
                  </a:solidFill>
                </a:endParaRPr>
              </a:p>
            </p:txBody>
          </p:sp>
          <p:sp>
            <p:nvSpPr>
              <p:cNvPr id="464" name="Rectangle 232">
                <a:extLst>
                  <a:ext uri="{FF2B5EF4-FFF2-40B4-BE49-F238E27FC236}">
                    <a16:creationId xmlns:a16="http://schemas.microsoft.com/office/drawing/2014/main" id="{374E296E-E8D1-4156-8531-94D24640D300}"/>
                  </a:ext>
                </a:extLst>
              </p:cNvPr>
              <p:cNvSpPr>
                <a:spLocks noChangeArrowheads="1"/>
              </p:cNvSpPr>
              <p:nvPr/>
            </p:nvSpPr>
            <p:spPr bwMode="auto">
              <a:xfrm>
                <a:off x="3896" y="1492"/>
                <a:ext cx="548"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b="1" dirty="0">
                    <a:solidFill>
                      <a:srgbClr val="000000"/>
                    </a:solidFill>
                    <a:latin typeface="Arial Narrow" panose="020B0606020202030204" pitchFamily="34" charset="0"/>
                  </a:rPr>
                  <a:t>Local Reason (Offense) Code</a:t>
                </a:r>
                <a:endParaRPr lang="en-US" altLang="en-US" sz="1350" dirty="0">
                  <a:solidFill>
                    <a:prstClr val="black"/>
                  </a:solidFill>
                </a:endParaRPr>
              </a:p>
            </p:txBody>
          </p:sp>
          <p:sp>
            <p:nvSpPr>
              <p:cNvPr id="465" name="Rectangle 233">
                <a:extLst>
                  <a:ext uri="{FF2B5EF4-FFF2-40B4-BE49-F238E27FC236}">
                    <a16:creationId xmlns:a16="http://schemas.microsoft.com/office/drawing/2014/main" id="{53B7D5E3-36EA-4D7B-9FC7-341126652502}"/>
                  </a:ext>
                </a:extLst>
              </p:cNvPr>
              <p:cNvSpPr>
                <a:spLocks noChangeArrowheads="1"/>
              </p:cNvSpPr>
              <p:nvPr/>
            </p:nvSpPr>
            <p:spPr bwMode="auto">
              <a:xfrm>
                <a:off x="4545" y="1492"/>
                <a:ext cx="1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b="1" dirty="0">
                    <a:solidFill>
                      <a:srgbClr val="000000"/>
                    </a:solidFill>
                    <a:latin typeface="Arial Narrow" panose="020B0606020202030204" pitchFamily="34" charset="0"/>
                  </a:rPr>
                  <a:t>:</a:t>
                </a:r>
                <a:endParaRPr lang="en-US" altLang="en-US" sz="1350" dirty="0">
                  <a:solidFill>
                    <a:prstClr val="black"/>
                  </a:solidFill>
                </a:endParaRPr>
              </a:p>
            </p:txBody>
          </p:sp>
          <p:sp>
            <p:nvSpPr>
              <p:cNvPr id="466" name="Rectangle 234">
                <a:extLst>
                  <a:ext uri="{FF2B5EF4-FFF2-40B4-BE49-F238E27FC236}">
                    <a16:creationId xmlns:a16="http://schemas.microsoft.com/office/drawing/2014/main" id="{685403FB-85CC-41E5-A2A0-DE6857A3AAF9}"/>
                  </a:ext>
                </a:extLst>
              </p:cNvPr>
              <p:cNvSpPr>
                <a:spLocks noChangeArrowheads="1"/>
              </p:cNvSpPr>
              <p:nvPr/>
            </p:nvSpPr>
            <p:spPr bwMode="auto">
              <a:xfrm>
                <a:off x="4560" y="1492"/>
                <a:ext cx="11"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dirty="0">
                    <a:solidFill>
                      <a:srgbClr val="000000"/>
                    </a:solidFill>
                    <a:latin typeface="Arial Narrow" panose="020B0606020202030204" pitchFamily="34" charset="0"/>
                  </a:rPr>
                  <a:t> </a:t>
                </a:r>
                <a:endParaRPr lang="en-US" altLang="en-US" sz="1350" dirty="0">
                  <a:solidFill>
                    <a:prstClr val="black"/>
                  </a:solidFill>
                </a:endParaRPr>
              </a:p>
            </p:txBody>
          </p:sp>
          <p:sp>
            <p:nvSpPr>
              <p:cNvPr id="467" name="Rectangle 235">
                <a:extLst>
                  <a:ext uri="{FF2B5EF4-FFF2-40B4-BE49-F238E27FC236}">
                    <a16:creationId xmlns:a16="http://schemas.microsoft.com/office/drawing/2014/main" id="{0E8B3B0E-C07A-4F01-A7FD-3DEA0645722C}"/>
                  </a:ext>
                </a:extLst>
              </p:cNvPr>
              <p:cNvSpPr>
                <a:spLocks noChangeArrowheads="1"/>
              </p:cNvSpPr>
              <p:nvPr/>
            </p:nvSpPr>
            <p:spPr bwMode="auto">
              <a:xfrm>
                <a:off x="4573" y="1492"/>
                <a:ext cx="11"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dirty="0">
                    <a:solidFill>
                      <a:srgbClr val="000000"/>
                    </a:solidFill>
                    <a:latin typeface="Arial Narrow" panose="020B0606020202030204" pitchFamily="34" charset="0"/>
                  </a:rPr>
                  <a:t> </a:t>
                </a:r>
                <a:endParaRPr lang="en-US" altLang="en-US" sz="1350" dirty="0">
                  <a:solidFill>
                    <a:prstClr val="black"/>
                  </a:solidFill>
                </a:endParaRPr>
              </a:p>
            </p:txBody>
          </p:sp>
          <p:sp>
            <p:nvSpPr>
              <p:cNvPr id="468" name="Rectangle 236">
                <a:extLst>
                  <a:ext uri="{FF2B5EF4-FFF2-40B4-BE49-F238E27FC236}">
                    <a16:creationId xmlns:a16="http://schemas.microsoft.com/office/drawing/2014/main" id="{F6F684CB-A7FC-40C9-A7C9-3EE274DC4975}"/>
                  </a:ext>
                </a:extLst>
              </p:cNvPr>
              <p:cNvSpPr>
                <a:spLocks noChangeArrowheads="1"/>
              </p:cNvSpPr>
              <p:nvPr/>
            </p:nvSpPr>
            <p:spPr bwMode="auto">
              <a:xfrm>
                <a:off x="4680" y="1492"/>
                <a:ext cx="1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525" dirty="0">
                    <a:solidFill>
                      <a:srgbClr val="000000"/>
                    </a:solidFill>
                    <a:latin typeface="Arial Narrow" panose="020B0606020202030204" pitchFamily="34" charset="0"/>
                  </a:rPr>
                  <a:t> </a:t>
                </a:r>
                <a:endParaRPr lang="en-US" altLang="en-US" sz="1350" dirty="0">
                  <a:solidFill>
                    <a:prstClr val="black"/>
                  </a:solidFill>
                </a:endParaRPr>
              </a:p>
            </p:txBody>
          </p:sp>
          <p:sp>
            <p:nvSpPr>
              <p:cNvPr id="469" name="Rectangle 237">
                <a:extLst>
                  <a:ext uri="{FF2B5EF4-FFF2-40B4-BE49-F238E27FC236}">
                    <a16:creationId xmlns:a16="http://schemas.microsoft.com/office/drawing/2014/main" id="{A2D6F5DF-2217-4965-93AD-159CEFB5A75D}"/>
                  </a:ext>
                </a:extLst>
              </p:cNvPr>
              <p:cNvSpPr>
                <a:spLocks noChangeArrowheads="1"/>
              </p:cNvSpPr>
              <p:nvPr/>
            </p:nvSpPr>
            <p:spPr bwMode="auto">
              <a:xfrm>
                <a:off x="4930" y="1494"/>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470" name="Rectangle 238">
                <a:extLst>
                  <a:ext uri="{FF2B5EF4-FFF2-40B4-BE49-F238E27FC236}">
                    <a16:creationId xmlns:a16="http://schemas.microsoft.com/office/drawing/2014/main" id="{812B18D7-8579-4031-9549-024603B64EF8}"/>
                  </a:ext>
                </a:extLst>
              </p:cNvPr>
              <p:cNvSpPr>
                <a:spLocks noChangeArrowheads="1"/>
              </p:cNvSpPr>
              <p:nvPr/>
            </p:nvSpPr>
            <p:spPr bwMode="auto">
              <a:xfrm>
                <a:off x="5706" y="1493"/>
                <a:ext cx="640"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b="1" dirty="0">
                    <a:solidFill>
                      <a:srgbClr val="000000"/>
                    </a:solidFill>
                    <a:latin typeface="Arial Narrow" panose="020B0606020202030204" pitchFamily="34" charset="0"/>
                  </a:rPr>
                  <a:t>Local Action (Consequence) Code</a:t>
                </a:r>
                <a:endParaRPr lang="en-US" altLang="en-US" sz="1350" dirty="0">
                  <a:solidFill>
                    <a:prstClr val="black"/>
                  </a:solidFill>
                </a:endParaRPr>
              </a:p>
            </p:txBody>
          </p:sp>
          <p:sp>
            <p:nvSpPr>
              <p:cNvPr id="471" name="Rectangle 239">
                <a:extLst>
                  <a:ext uri="{FF2B5EF4-FFF2-40B4-BE49-F238E27FC236}">
                    <a16:creationId xmlns:a16="http://schemas.microsoft.com/office/drawing/2014/main" id="{8EE90358-DA75-4C46-A777-688A9352BE66}"/>
                  </a:ext>
                </a:extLst>
              </p:cNvPr>
              <p:cNvSpPr>
                <a:spLocks noChangeArrowheads="1"/>
              </p:cNvSpPr>
              <p:nvPr/>
            </p:nvSpPr>
            <p:spPr bwMode="auto">
              <a:xfrm>
                <a:off x="6462" y="1493"/>
                <a:ext cx="48"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b="1" dirty="0">
                    <a:solidFill>
                      <a:srgbClr val="000000"/>
                    </a:solidFill>
                    <a:latin typeface="Arial Narrow" panose="020B0606020202030204" pitchFamily="34" charset="0"/>
                  </a:rPr>
                  <a:t>(s)</a:t>
                </a:r>
                <a:endParaRPr lang="en-US" altLang="en-US" sz="1350" dirty="0">
                  <a:solidFill>
                    <a:prstClr val="black"/>
                  </a:solidFill>
                </a:endParaRPr>
              </a:p>
            </p:txBody>
          </p:sp>
          <p:sp>
            <p:nvSpPr>
              <p:cNvPr id="472" name="Rectangle 240">
                <a:extLst>
                  <a:ext uri="{FF2B5EF4-FFF2-40B4-BE49-F238E27FC236}">
                    <a16:creationId xmlns:a16="http://schemas.microsoft.com/office/drawing/2014/main" id="{0412390D-892B-44D6-AD8E-8E866D892243}"/>
                  </a:ext>
                </a:extLst>
              </p:cNvPr>
              <p:cNvSpPr>
                <a:spLocks noChangeArrowheads="1"/>
              </p:cNvSpPr>
              <p:nvPr/>
            </p:nvSpPr>
            <p:spPr bwMode="auto">
              <a:xfrm>
                <a:off x="6519" y="1493"/>
                <a:ext cx="11"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dirty="0">
                    <a:solidFill>
                      <a:srgbClr val="000000"/>
                    </a:solidFill>
                    <a:latin typeface="Arial Narrow" panose="020B0606020202030204" pitchFamily="34" charset="0"/>
                  </a:rPr>
                  <a:t>:</a:t>
                </a:r>
                <a:endParaRPr lang="en-US" altLang="en-US" sz="1350" dirty="0">
                  <a:solidFill>
                    <a:prstClr val="black"/>
                  </a:solidFill>
                </a:endParaRPr>
              </a:p>
            </p:txBody>
          </p:sp>
          <p:sp>
            <p:nvSpPr>
              <p:cNvPr id="473" name="Rectangle 241">
                <a:extLst>
                  <a:ext uri="{FF2B5EF4-FFF2-40B4-BE49-F238E27FC236}">
                    <a16:creationId xmlns:a16="http://schemas.microsoft.com/office/drawing/2014/main" id="{62DA15DB-12D6-4E1B-8349-4562F1498038}"/>
                  </a:ext>
                </a:extLst>
              </p:cNvPr>
              <p:cNvSpPr>
                <a:spLocks noChangeArrowheads="1"/>
              </p:cNvSpPr>
              <p:nvPr/>
            </p:nvSpPr>
            <p:spPr bwMode="auto">
              <a:xfrm>
                <a:off x="6532" y="1493"/>
                <a:ext cx="11"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dirty="0">
                    <a:solidFill>
                      <a:srgbClr val="000000"/>
                    </a:solidFill>
                    <a:latin typeface="Arial Narrow" panose="020B0606020202030204" pitchFamily="34" charset="0"/>
                  </a:rPr>
                  <a:t> </a:t>
                </a:r>
                <a:endParaRPr lang="en-US" altLang="en-US" sz="1350" dirty="0">
                  <a:solidFill>
                    <a:prstClr val="black"/>
                  </a:solidFill>
                </a:endParaRPr>
              </a:p>
            </p:txBody>
          </p:sp>
          <p:sp>
            <p:nvSpPr>
              <p:cNvPr id="474" name="Rectangle 242">
                <a:extLst>
                  <a:ext uri="{FF2B5EF4-FFF2-40B4-BE49-F238E27FC236}">
                    <a16:creationId xmlns:a16="http://schemas.microsoft.com/office/drawing/2014/main" id="{F048E4F0-00EA-4B5A-AB30-42457EF48153}"/>
                  </a:ext>
                </a:extLst>
              </p:cNvPr>
              <p:cNvSpPr>
                <a:spLocks noChangeArrowheads="1"/>
              </p:cNvSpPr>
              <p:nvPr/>
            </p:nvSpPr>
            <p:spPr bwMode="auto">
              <a:xfrm>
                <a:off x="6598" y="1500"/>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475" name="Rectangle 243">
                <a:extLst>
                  <a:ext uri="{FF2B5EF4-FFF2-40B4-BE49-F238E27FC236}">
                    <a16:creationId xmlns:a16="http://schemas.microsoft.com/office/drawing/2014/main" id="{F0837F86-72CF-4928-9469-560096D2657F}"/>
                  </a:ext>
                </a:extLst>
              </p:cNvPr>
              <p:cNvSpPr>
                <a:spLocks noChangeArrowheads="1"/>
              </p:cNvSpPr>
              <p:nvPr/>
            </p:nvSpPr>
            <p:spPr bwMode="auto">
              <a:xfrm>
                <a:off x="3864" y="148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76" name="Rectangle 244">
                <a:extLst>
                  <a:ext uri="{FF2B5EF4-FFF2-40B4-BE49-F238E27FC236}">
                    <a16:creationId xmlns:a16="http://schemas.microsoft.com/office/drawing/2014/main" id="{034D692F-295E-4690-9348-BA776B24F85F}"/>
                  </a:ext>
                </a:extLst>
              </p:cNvPr>
              <p:cNvSpPr>
                <a:spLocks noChangeArrowheads="1"/>
              </p:cNvSpPr>
              <p:nvPr/>
            </p:nvSpPr>
            <p:spPr bwMode="auto">
              <a:xfrm>
                <a:off x="3864" y="148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77" name="Rectangle 245">
                <a:extLst>
                  <a:ext uri="{FF2B5EF4-FFF2-40B4-BE49-F238E27FC236}">
                    <a16:creationId xmlns:a16="http://schemas.microsoft.com/office/drawing/2014/main" id="{54628604-305F-4632-B85C-E1BEA0FF23D8}"/>
                  </a:ext>
                </a:extLst>
              </p:cNvPr>
              <p:cNvSpPr>
                <a:spLocks noChangeArrowheads="1"/>
              </p:cNvSpPr>
              <p:nvPr/>
            </p:nvSpPr>
            <p:spPr bwMode="auto">
              <a:xfrm>
                <a:off x="3867" y="1481"/>
                <a:ext cx="781"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78" name="Rectangle 246">
                <a:extLst>
                  <a:ext uri="{FF2B5EF4-FFF2-40B4-BE49-F238E27FC236}">
                    <a16:creationId xmlns:a16="http://schemas.microsoft.com/office/drawing/2014/main" id="{AB917E1D-B9F1-4C72-965F-B7914F00B97C}"/>
                  </a:ext>
                </a:extLst>
              </p:cNvPr>
              <p:cNvSpPr>
                <a:spLocks noChangeArrowheads="1"/>
              </p:cNvSpPr>
              <p:nvPr/>
            </p:nvSpPr>
            <p:spPr bwMode="auto">
              <a:xfrm>
                <a:off x="4648" y="148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79" name="Rectangle 247">
                <a:extLst>
                  <a:ext uri="{FF2B5EF4-FFF2-40B4-BE49-F238E27FC236}">
                    <a16:creationId xmlns:a16="http://schemas.microsoft.com/office/drawing/2014/main" id="{C2828A6E-4CFC-4DD1-B791-969B5AEA57E6}"/>
                  </a:ext>
                </a:extLst>
              </p:cNvPr>
              <p:cNvSpPr>
                <a:spLocks noChangeArrowheads="1"/>
              </p:cNvSpPr>
              <p:nvPr/>
            </p:nvSpPr>
            <p:spPr bwMode="auto">
              <a:xfrm>
                <a:off x="4651" y="1481"/>
                <a:ext cx="247"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80" name="Rectangle 248">
                <a:extLst>
                  <a:ext uri="{FF2B5EF4-FFF2-40B4-BE49-F238E27FC236}">
                    <a16:creationId xmlns:a16="http://schemas.microsoft.com/office/drawing/2014/main" id="{89A0FB54-DCCF-4F4D-9CD0-6944F0837A29}"/>
                  </a:ext>
                </a:extLst>
              </p:cNvPr>
              <p:cNvSpPr>
                <a:spLocks noChangeArrowheads="1"/>
              </p:cNvSpPr>
              <p:nvPr/>
            </p:nvSpPr>
            <p:spPr bwMode="auto">
              <a:xfrm>
                <a:off x="4898" y="148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81" name="Rectangle 249">
                <a:extLst>
                  <a:ext uri="{FF2B5EF4-FFF2-40B4-BE49-F238E27FC236}">
                    <a16:creationId xmlns:a16="http://schemas.microsoft.com/office/drawing/2014/main" id="{EB205FC7-7142-4B6A-A10B-41F228C87399}"/>
                  </a:ext>
                </a:extLst>
              </p:cNvPr>
              <p:cNvSpPr>
                <a:spLocks noChangeArrowheads="1"/>
              </p:cNvSpPr>
              <p:nvPr/>
            </p:nvSpPr>
            <p:spPr bwMode="auto">
              <a:xfrm>
                <a:off x="4898" y="148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82" name="Rectangle 250">
                <a:extLst>
                  <a:ext uri="{FF2B5EF4-FFF2-40B4-BE49-F238E27FC236}">
                    <a16:creationId xmlns:a16="http://schemas.microsoft.com/office/drawing/2014/main" id="{25686763-6E1E-4C58-8738-46487FA5AB4F}"/>
                  </a:ext>
                </a:extLst>
              </p:cNvPr>
              <p:cNvSpPr>
                <a:spLocks noChangeArrowheads="1"/>
              </p:cNvSpPr>
              <p:nvPr/>
            </p:nvSpPr>
            <p:spPr bwMode="auto">
              <a:xfrm>
                <a:off x="5674" y="148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83" name="Rectangle 251">
                <a:extLst>
                  <a:ext uri="{FF2B5EF4-FFF2-40B4-BE49-F238E27FC236}">
                    <a16:creationId xmlns:a16="http://schemas.microsoft.com/office/drawing/2014/main" id="{6C1D44BF-8CEA-49C2-9CDC-AA1D0550151C}"/>
                  </a:ext>
                </a:extLst>
              </p:cNvPr>
              <p:cNvSpPr>
                <a:spLocks noChangeArrowheads="1"/>
              </p:cNvSpPr>
              <p:nvPr/>
            </p:nvSpPr>
            <p:spPr bwMode="auto">
              <a:xfrm>
                <a:off x="5674" y="148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84" name="Rectangle 252">
                <a:extLst>
                  <a:ext uri="{FF2B5EF4-FFF2-40B4-BE49-F238E27FC236}">
                    <a16:creationId xmlns:a16="http://schemas.microsoft.com/office/drawing/2014/main" id="{B23F7CCB-3FDE-49F1-BC76-BBA5A204DE53}"/>
                  </a:ext>
                </a:extLst>
              </p:cNvPr>
              <p:cNvSpPr>
                <a:spLocks noChangeArrowheads="1"/>
              </p:cNvSpPr>
              <p:nvPr/>
            </p:nvSpPr>
            <p:spPr bwMode="auto">
              <a:xfrm>
                <a:off x="5677" y="1481"/>
                <a:ext cx="889"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85" name="Rectangle 253">
                <a:extLst>
                  <a:ext uri="{FF2B5EF4-FFF2-40B4-BE49-F238E27FC236}">
                    <a16:creationId xmlns:a16="http://schemas.microsoft.com/office/drawing/2014/main" id="{F1DB1144-1094-4914-9FE3-75C6D6F7961B}"/>
                  </a:ext>
                </a:extLst>
              </p:cNvPr>
              <p:cNvSpPr>
                <a:spLocks noChangeArrowheads="1"/>
              </p:cNvSpPr>
              <p:nvPr/>
            </p:nvSpPr>
            <p:spPr bwMode="auto">
              <a:xfrm>
                <a:off x="6566" y="148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86" name="Rectangle 254">
                <a:extLst>
                  <a:ext uri="{FF2B5EF4-FFF2-40B4-BE49-F238E27FC236}">
                    <a16:creationId xmlns:a16="http://schemas.microsoft.com/office/drawing/2014/main" id="{A809EA15-1F8D-464A-B43A-DE7D3EA59418}"/>
                  </a:ext>
                </a:extLst>
              </p:cNvPr>
              <p:cNvSpPr>
                <a:spLocks noChangeArrowheads="1"/>
              </p:cNvSpPr>
              <p:nvPr/>
            </p:nvSpPr>
            <p:spPr bwMode="auto">
              <a:xfrm>
                <a:off x="6569" y="1481"/>
                <a:ext cx="405"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87" name="Rectangle 255">
                <a:extLst>
                  <a:ext uri="{FF2B5EF4-FFF2-40B4-BE49-F238E27FC236}">
                    <a16:creationId xmlns:a16="http://schemas.microsoft.com/office/drawing/2014/main" id="{1D32E30B-2752-4F3E-9249-B66018A2F5A4}"/>
                  </a:ext>
                </a:extLst>
              </p:cNvPr>
              <p:cNvSpPr>
                <a:spLocks noChangeArrowheads="1"/>
              </p:cNvSpPr>
              <p:nvPr/>
            </p:nvSpPr>
            <p:spPr bwMode="auto">
              <a:xfrm>
                <a:off x="6974" y="148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88" name="Rectangle 256">
                <a:extLst>
                  <a:ext uri="{FF2B5EF4-FFF2-40B4-BE49-F238E27FC236}">
                    <a16:creationId xmlns:a16="http://schemas.microsoft.com/office/drawing/2014/main" id="{E676400E-86B7-48F9-9A7C-7B584557B7A2}"/>
                  </a:ext>
                </a:extLst>
              </p:cNvPr>
              <p:cNvSpPr>
                <a:spLocks noChangeArrowheads="1"/>
              </p:cNvSpPr>
              <p:nvPr/>
            </p:nvSpPr>
            <p:spPr bwMode="auto">
              <a:xfrm>
                <a:off x="6974" y="1481"/>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89" name="Rectangle 257">
                <a:extLst>
                  <a:ext uri="{FF2B5EF4-FFF2-40B4-BE49-F238E27FC236}">
                    <a16:creationId xmlns:a16="http://schemas.microsoft.com/office/drawing/2014/main" id="{995B87B9-3BAB-412E-A721-4E68956A5522}"/>
                  </a:ext>
                </a:extLst>
              </p:cNvPr>
              <p:cNvSpPr>
                <a:spLocks noChangeArrowheads="1"/>
              </p:cNvSpPr>
              <p:nvPr/>
            </p:nvSpPr>
            <p:spPr bwMode="auto">
              <a:xfrm>
                <a:off x="3864" y="1484"/>
                <a:ext cx="3" cy="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90" name="Rectangle 258">
                <a:extLst>
                  <a:ext uri="{FF2B5EF4-FFF2-40B4-BE49-F238E27FC236}">
                    <a16:creationId xmlns:a16="http://schemas.microsoft.com/office/drawing/2014/main" id="{6D1B5179-712D-44F2-9323-E36C49CCDB30}"/>
                  </a:ext>
                </a:extLst>
              </p:cNvPr>
              <p:cNvSpPr>
                <a:spLocks noChangeArrowheads="1"/>
              </p:cNvSpPr>
              <p:nvPr/>
            </p:nvSpPr>
            <p:spPr bwMode="auto">
              <a:xfrm>
                <a:off x="3864" y="155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91" name="Rectangle 259">
                <a:extLst>
                  <a:ext uri="{FF2B5EF4-FFF2-40B4-BE49-F238E27FC236}">
                    <a16:creationId xmlns:a16="http://schemas.microsoft.com/office/drawing/2014/main" id="{3AB8D877-9DA2-448F-8E0B-BFEBCA5E87EC}"/>
                  </a:ext>
                </a:extLst>
              </p:cNvPr>
              <p:cNvSpPr>
                <a:spLocks noChangeArrowheads="1"/>
              </p:cNvSpPr>
              <p:nvPr/>
            </p:nvSpPr>
            <p:spPr bwMode="auto">
              <a:xfrm>
                <a:off x="3864" y="155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92" name="Rectangle 260">
                <a:extLst>
                  <a:ext uri="{FF2B5EF4-FFF2-40B4-BE49-F238E27FC236}">
                    <a16:creationId xmlns:a16="http://schemas.microsoft.com/office/drawing/2014/main" id="{3A9E14AE-3111-4377-9D98-8AA892971FD9}"/>
                  </a:ext>
                </a:extLst>
              </p:cNvPr>
              <p:cNvSpPr>
                <a:spLocks noChangeArrowheads="1"/>
              </p:cNvSpPr>
              <p:nvPr/>
            </p:nvSpPr>
            <p:spPr bwMode="auto">
              <a:xfrm>
                <a:off x="3867" y="1558"/>
                <a:ext cx="781"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93" name="Rectangle 261">
                <a:extLst>
                  <a:ext uri="{FF2B5EF4-FFF2-40B4-BE49-F238E27FC236}">
                    <a16:creationId xmlns:a16="http://schemas.microsoft.com/office/drawing/2014/main" id="{70F3B18F-0720-43C5-95E3-4D2F7EBAF1C7}"/>
                  </a:ext>
                </a:extLst>
              </p:cNvPr>
              <p:cNvSpPr>
                <a:spLocks noChangeArrowheads="1"/>
              </p:cNvSpPr>
              <p:nvPr/>
            </p:nvSpPr>
            <p:spPr bwMode="auto">
              <a:xfrm>
                <a:off x="4648" y="1484"/>
                <a:ext cx="3" cy="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94" name="Rectangle 262">
                <a:extLst>
                  <a:ext uri="{FF2B5EF4-FFF2-40B4-BE49-F238E27FC236}">
                    <a16:creationId xmlns:a16="http://schemas.microsoft.com/office/drawing/2014/main" id="{D1E556D9-9F19-43AD-9856-1FBE2A2D8BE5}"/>
                  </a:ext>
                </a:extLst>
              </p:cNvPr>
              <p:cNvSpPr>
                <a:spLocks noChangeArrowheads="1"/>
              </p:cNvSpPr>
              <p:nvPr/>
            </p:nvSpPr>
            <p:spPr bwMode="auto">
              <a:xfrm>
                <a:off x="4648" y="155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95" name="Rectangle 263">
                <a:extLst>
                  <a:ext uri="{FF2B5EF4-FFF2-40B4-BE49-F238E27FC236}">
                    <a16:creationId xmlns:a16="http://schemas.microsoft.com/office/drawing/2014/main" id="{7852B13E-713C-4B31-BA12-CE7C90B22660}"/>
                  </a:ext>
                </a:extLst>
              </p:cNvPr>
              <p:cNvSpPr>
                <a:spLocks noChangeArrowheads="1"/>
              </p:cNvSpPr>
              <p:nvPr/>
            </p:nvSpPr>
            <p:spPr bwMode="auto">
              <a:xfrm>
                <a:off x="4651" y="1558"/>
                <a:ext cx="247"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96" name="Rectangle 264">
                <a:extLst>
                  <a:ext uri="{FF2B5EF4-FFF2-40B4-BE49-F238E27FC236}">
                    <a16:creationId xmlns:a16="http://schemas.microsoft.com/office/drawing/2014/main" id="{2FE97B3A-C0FC-4FE9-8796-40CED7AB47A0}"/>
                  </a:ext>
                </a:extLst>
              </p:cNvPr>
              <p:cNvSpPr>
                <a:spLocks noChangeArrowheads="1"/>
              </p:cNvSpPr>
              <p:nvPr/>
            </p:nvSpPr>
            <p:spPr bwMode="auto">
              <a:xfrm>
                <a:off x="4898" y="1484"/>
                <a:ext cx="3" cy="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97" name="Rectangle 265">
                <a:extLst>
                  <a:ext uri="{FF2B5EF4-FFF2-40B4-BE49-F238E27FC236}">
                    <a16:creationId xmlns:a16="http://schemas.microsoft.com/office/drawing/2014/main" id="{85DC834B-21A7-4448-807B-E8115B7F324C}"/>
                  </a:ext>
                </a:extLst>
              </p:cNvPr>
              <p:cNvSpPr>
                <a:spLocks noChangeArrowheads="1"/>
              </p:cNvSpPr>
              <p:nvPr/>
            </p:nvSpPr>
            <p:spPr bwMode="auto">
              <a:xfrm>
                <a:off x="4898" y="155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98" name="Rectangle 266">
                <a:extLst>
                  <a:ext uri="{FF2B5EF4-FFF2-40B4-BE49-F238E27FC236}">
                    <a16:creationId xmlns:a16="http://schemas.microsoft.com/office/drawing/2014/main" id="{EF45E26A-7216-4B89-8AE7-99007FE2ECEF}"/>
                  </a:ext>
                </a:extLst>
              </p:cNvPr>
              <p:cNvSpPr>
                <a:spLocks noChangeArrowheads="1"/>
              </p:cNvSpPr>
              <p:nvPr/>
            </p:nvSpPr>
            <p:spPr bwMode="auto">
              <a:xfrm>
                <a:off x="4898" y="155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99" name="Rectangle 267">
                <a:extLst>
                  <a:ext uri="{FF2B5EF4-FFF2-40B4-BE49-F238E27FC236}">
                    <a16:creationId xmlns:a16="http://schemas.microsoft.com/office/drawing/2014/main" id="{F0157B53-B1F8-4D76-B8D9-418DC26293E7}"/>
                  </a:ext>
                </a:extLst>
              </p:cNvPr>
              <p:cNvSpPr>
                <a:spLocks noChangeArrowheads="1"/>
              </p:cNvSpPr>
              <p:nvPr/>
            </p:nvSpPr>
            <p:spPr bwMode="auto">
              <a:xfrm>
                <a:off x="5674" y="1484"/>
                <a:ext cx="3" cy="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00" name="Rectangle 268">
                <a:extLst>
                  <a:ext uri="{FF2B5EF4-FFF2-40B4-BE49-F238E27FC236}">
                    <a16:creationId xmlns:a16="http://schemas.microsoft.com/office/drawing/2014/main" id="{3377091C-F23B-4C0F-B8E7-72E0D4038B85}"/>
                  </a:ext>
                </a:extLst>
              </p:cNvPr>
              <p:cNvSpPr>
                <a:spLocks noChangeArrowheads="1"/>
              </p:cNvSpPr>
              <p:nvPr/>
            </p:nvSpPr>
            <p:spPr bwMode="auto">
              <a:xfrm>
                <a:off x="5674" y="155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01" name="Rectangle 269">
                <a:extLst>
                  <a:ext uri="{FF2B5EF4-FFF2-40B4-BE49-F238E27FC236}">
                    <a16:creationId xmlns:a16="http://schemas.microsoft.com/office/drawing/2014/main" id="{6F42C995-AFD2-4CFB-9BD4-C78820ACBF20}"/>
                  </a:ext>
                </a:extLst>
              </p:cNvPr>
              <p:cNvSpPr>
                <a:spLocks noChangeArrowheads="1"/>
              </p:cNvSpPr>
              <p:nvPr/>
            </p:nvSpPr>
            <p:spPr bwMode="auto">
              <a:xfrm>
                <a:off x="5674" y="155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02" name="Rectangle 270">
                <a:extLst>
                  <a:ext uri="{FF2B5EF4-FFF2-40B4-BE49-F238E27FC236}">
                    <a16:creationId xmlns:a16="http://schemas.microsoft.com/office/drawing/2014/main" id="{A9594A94-F46F-4FC1-B735-C80997D2A8F5}"/>
                  </a:ext>
                </a:extLst>
              </p:cNvPr>
              <p:cNvSpPr>
                <a:spLocks noChangeArrowheads="1"/>
              </p:cNvSpPr>
              <p:nvPr/>
            </p:nvSpPr>
            <p:spPr bwMode="auto">
              <a:xfrm>
                <a:off x="5677" y="1558"/>
                <a:ext cx="889"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03" name="Rectangle 271">
                <a:extLst>
                  <a:ext uri="{FF2B5EF4-FFF2-40B4-BE49-F238E27FC236}">
                    <a16:creationId xmlns:a16="http://schemas.microsoft.com/office/drawing/2014/main" id="{7D8780DD-BF4D-4D2B-B867-5A5BF33E3AB4}"/>
                  </a:ext>
                </a:extLst>
              </p:cNvPr>
              <p:cNvSpPr>
                <a:spLocks noChangeArrowheads="1"/>
              </p:cNvSpPr>
              <p:nvPr/>
            </p:nvSpPr>
            <p:spPr bwMode="auto">
              <a:xfrm>
                <a:off x="6566" y="1484"/>
                <a:ext cx="3" cy="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04" name="Rectangle 272">
                <a:extLst>
                  <a:ext uri="{FF2B5EF4-FFF2-40B4-BE49-F238E27FC236}">
                    <a16:creationId xmlns:a16="http://schemas.microsoft.com/office/drawing/2014/main" id="{B12DF758-5B7F-4792-B045-D354A06E71E1}"/>
                  </a:ext>
                </a:extLst>
              </p:cNvPr>
              <p:cNvSpPr>
                <a:spLocks noChangeArrowheads="1"/>
              </p:cNvSpPr>
              <p:nvPr/>
            </p:nvSpPr>
            <p:spPr bwMode="auto">
              <a:xfrm>
                <a:off x="6566" y="155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05" name="Rectangle 273">
                <a:extLst>
                  <a:ext uri="{FF2B5EF4-FFF2-40B4-BE49-F238E27FC236}">
                    <a16:creationId xmlns:a16="http://schemas.microsoft.com/office/drawing/2014/main" id="{34884A60-15AA-4E9C-B28C-45C9557B969D}"/>
                  </a:ext>
                </a:extLst>
              </p:cNvPr>
              <p:cNvSpPr>
                <a:spLocks noChangeArrowheads="1"/>
              </p:cNvSpPr>
              <p:nvPr/>
            </p:nvSpPr>
            <p:spPr bwMode="auto">
              <a:xfrm>
                <a:off x="6569" y="1558"/>
                <a:ext cx="405"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06" name="Rectangle 274">
                <a:extLst>
                  <a:ext uri="{FF2B5EF4-FFF2-40B4-BE49-F238E27FC236}">
                    <a16:creationId xmlns:a16="http://schemas.microsoft.com/office/drawing/2014/main" id="{8262EF4A-FCFF-4150-A910-DB99DE28B945}"/>
                  </a:ext>
                </a:extLst>
              </p:cNvPr>
              <p:cNvSpPr>
                <a:spLocks noChangeArrowheads="1"/>
              </p:cNvSpPr>
              <p:nvPr/>
            </p:nvSpPr>
            <p:spPr bwMode="auto">
              <a:xfrm>
                <a:off x="6974" y="1484"/>
                <a:ext cx="3" cy="7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07" name="Rectangle 275">
                <a:extLst>
                  <a:ext uri="{FF2B5EF4-FFF2-40B4-BE49-F238E27FC236}">
                    <a16:creationId xmlns:a16="http://schemas.microsoft.com/office/drawing/2014/main" id="{881ED605-46FC-4DE8-B5D8-17CA04FBBB12}"/>
                  </a:ext>
                </a:extLst>
              </p:cNvPr>
              <p:cNvSpPr>
                <a:spLocks noChangeArrowheads="1"/>
              </p:cNvSpPr>
              <p:nvPr/>
            </p:nvSpPr>
            <p:spPr bwMode="auto">
              <a:xfrm>
                <a:off x="6974" y="155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08" name="Rectangle 276">
                <a:extLst>
                  <a:ext uri="{FF2B5EF4-FFF2-40B4-BE49-F238E27FC236}">
                    <a16:creationId xmlns:a16="http://schemas.microsoft.com/office/drawing/2014/main" id="{8FBB5A59-B52F-41AC-83DE-29D1F8F57189}"/>
                  </a:ext>
                </a:extLst>
              </p:cNvPr>
              <p:cNvSpPr>
                <a:spLocks noChangeArrowheads="1"/>
              </p:cNvSpPr>
              <p:nvPr/>
            </p:nvSpPr>
            <p:spPr bwMode="auto">
              <a:xfrm>
                <a:off x="6974" y="1558"/>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09" name="Rectangle 277">
                <a:extLst>
                  <a:ext uri="{FF2B5EF4-FFF2-40B4-BE49-F238E27FC236}">
                    <a16:creationId xmlns:a16="http://schemas.microsoft.com/office/drawing/2014/main" id="{2BCA21DD-57A8-47B1-9BB5-BE7823239E08}"/>
                  </a:ext>
                </a:extLst>
              </p:cNvPr>
              <p:cNvSpPr>
                <a:spLocks noChangeArrowheads="1"/>
              </p:cNvSpPr>
              <p:nvPr/>
            </p:nvSpPr>
            <p:spPr bwMode="auto">
              <a:xfrm>
                <a:off x="3892" y="1574"/>
                <a:ext cx="197"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b="1" dirty="0">
                    <a:solidFill>
                      <a:srgbClr val="000000"/>
                    </a:solidFill>
                    <a:latin typeface="Arial Narrow" panose="020B0606020202030204" pitchFamily="34" charset="0"/>
                  </a:rPr>
                  <a:t>Select the </a:t>
                </a:r>
                <a:endParaRPr lang="en-US" altLang="en-US" sz="1350" dirty="0">
                  <a:solidFill>
                    <a:prstClr val="black"/>
                  </a:solidFill>
                </a:endParaRPr>
              </a:p>
            </p:txBody>
          </p:sp>
          <p:sp>
            <p:nvSpPr>
              <p:cNvPr id="510" name="Rectangle 278">
                <a:extLst>
                  <a:ext uri="{FF2B5EF4-FFF2-40B4-BE49-F238E27FC236}">
                    <a16:creationId xmlns:a16="http://schemas.microsoft.com/office/drawing/2014/main" id="{AE2196F4-8EBD-4A77-A6B6-136FD4710808}"/>
                  </a:ext>
                </a:extLst>
              </p:cNvPr>
              <p:cNvSpPr>
                <a:spLocks noChangeArrowheads="1"/>
              </p:cNvSpPr>
              <p:nvPr/>
            </p:nvSpPr>
            <p:spPr bwMode="auto">
              <a:xfrm>
                <a:off x="4124" y="1574"/>
                <a:ext cx="380"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b="1" dirty="0">
                    <a:solidFill>
                      <a:srgbClr val="000000"/>
                    </a:solidFill>
                    <a:latin typeface="Arial Narrow" panose="020B0606020202030204" pitchFamily="34" charset="0"/>
                  </a:rPr>
                  <a:t>Category of Incident</a:t>
                </a:r>
                <a:endParaRPr lang="en-US" altLang="en-US" sz="1350" dirty="0">
                  <a:solidFill>
                    <a:prstClr val="black"/>
                  </a:solidFill>
                </a:endParaRPr>
              </a:p>
            </p:txBody>
          </p:sp>
          <p:sp>
            <p:nvSpPr>
              <p:cNvPr id="511" name="Rectangle 279">
                <a:extLst>
                  <a:ext uri="{FF2B5EF4-FFF2-40B4-BE49-F238E27FC236}">
                    <a16:creationId xmlns:a16="http://schemas.microsoft.com/office/drawing/2014/main" id="{DC03C4AA-3CF0-4323-A99F-B6BC58AE9CAD}"/>
                  </a:ext>
                </a:extLst>
              </p:cNvPr>
              <p:cNvSpPr>
                <a:spLocks noChangeArrowheads="1"/>
              </p:cNvSpPr>
              <p:nvPr/>
            </p:nvSpPr>
            <p:spPr bwMode="auto">
              <a:xfrm>
                <a:off x="4574" y="1574"/>
                <a:ext cx="11"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b="1" dirty="0">
                    <a:solidFill>
                      <a:srgbClr val="000000"/>
                    </a:solidFill>
                    <a:latin typeface="Arial Narrow" panose="020B0606020202030204" pitchFamily="34" charset="0"/>
                  </a:rPr>
                  <a:t> </a:t>
                </a:r>
                <a:endParaRPr lang="en-US" altLang="en-US" sz="1350" dirty="0">
                  <a:solidFill>
                    <a:prstClr val="black"/>
                  </a:solidFill>
                </a:endParaRPr>
              </a:p>
            </p:txBody>
          </p:sp>
          <p:sp>
            <p:nvSpPr>
              <p:cNvPr id="512" name="Rectangle 280">
                <a:extLst>
                  <a:ext uri="{FF2B5EF4-FFF2-40B4-BE49-F238E27FC236}">
                    <a16:creationId xmlns:a16="http://schemas.microsoft.com/office/drawing/2014/main" id="{DE93069C-8BE8-4F53-A5AA-ABC3FF0100D3}"/>
                  </a:ext>
                </a:extLst>
              </p:cNvPr>
              <p:cNvSpPr>
                <a:spLocks noChangeArrowheads="1"/>
              </p:cNvSpPr>
              <p:nvPr/>
            </p:nvSpPr>
            <p:spPr bwMode="auto">
              <a:xfrm>
                <a:off x="4586" y="1574"/>
                <a:ext cx="464"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b="1" dirty="0">
                    <a:solidFill>
                      <a:srgbClr val="000000"/>
                    </a:solidFill>
                    <a:latin typeface="Arial Narrow" panose="020B0606020202030204" pitchFamily="34" charset="0"/>
                  </a:rPr>
                  <a:t>for Bullying Allegations: </a:t>
                </a:r>
                <a:endParaRPr lang="en-US" altLang="en-US" sz="1350" dirty="0">
                  <a:solidFill>
                    <a:prstClr val="black"/>
                  </a:solidFill>
                </a:endParaRPr>
              </a:p>
            </p:txBody>
          </p:sp>
          <p:sp>
            <p:nvSpPr>
              <p:cNvPr id="513" name="Rectangle 281">
                <a:extLst>
                  <a:ext uri="{FF2B5EF4-FFF2-40B4-BE49-F238E27FC236}">
                    <a16:creationId xmlns:a16="http://schemas.microsoft.com/office/drawing/2014/main" id="{79EBE010-037C-4AA4-8C76-637B7D99F003}"/>
                  </a:ext>
                </a:extLst>
              </p:cNvPr>
              <p:cNvSpPr>
                <a:spLocks noChangeArrowheads="1"/>
              </p:cNvSpPr>
              <p:nvPr/>
            </p:nvSpPr>
            <p:spPr bwMode="auto">
              <a:xfrm>
                <a:off x="5136" y="1574"/>
                <a:ext cx="11"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b="1" dirty="0">
                    <a:solidFill>
                      <a:srgbClr val="000000"/>
                    </a:solidFill>
                    <a:latin typeface="Arial Narrow" panose="020B0606020202030204" pitchFamily="34" charset="0"/>
                  </a:rPr>
                  <a:t> </a:t>
                </a:r>
                <a:endParaRPr lang="en-US" altLang="en-US" sz="1350" dirty="0">
                  <a:solidFill>
                    <a:prstClr val="black"/>
                  </a:solidFill>
                </a:endParaRPr>
              </a:p>
            </p:txBody>
          </p:sp>
          <p:sp>
            <p:nvSpPr>
              <p:cNvPr id="514" name="Rectangle 282">
                <a:extLst>
                  <a:ext uri="{FF2B5EF4-FFF2-40B4-BE49-F238E27FC236}">
                    <a16:creationId xmlns:a16="http://schemas.microsoft.com/office/drawing/2014/main" id="{22158200-06AC-4F28-82AD-8068E44DDD60}"/>
                  </a:ext>
                </a:extLst>
              </p:cNvPr>
              <p:cNvSpPr>
                <a:spLocks noChangeArrowheads="1"/>
              </p:cNvSpPr>
              <p:nvPr/>
            </p:nvSpPr>
            <p:spPr bwMode="auto">
              <a:xfrm>
                <a:off x="3903" y="1661"/>
                <a:ext cx="38" cy="3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15" name="Rectangle 283">
                <a:extLst>
                  <a:ext uri="{FF2B5EF4-FFF2-40B4-BE49-F238E27FC236}">
                    <a16:creationId xmlns:a16="http://schemas.microsoft.com/office/drawing/2014/main" id="{EC28219C-5F66-4876-9B2C-6FDC171F65D9}"/>
                  </a:ext>
                </a:extLst>
              </p:cNvPr>
              <p:cNvSpPr>
                <a:spLocks noChangeArrowheads="1"/>
              </p:cNvSpPr>
              <p:nvPr/>
            </p:nvSpPr>
            <p:spPr bwMode="auto">
              <a:xfrm>
                <a:off x="3948" y="1646"/>
                <a:ext cx="11"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dirty="0">
                    <a:solidFill>
                      <a:srgbClr val="000000"/>
                    </a:solidFill>
                    <a:latin typeface="Arial Narrow" panose="020B0606020202030204" pitchFamily="34" charset="0"/>
                  </a:rPr>
                  <a:t> </a:t>
                </a:r>
                <a:endParaRPr lang="en-US" altLang="en-US" sz="1350" dirty="0">
                  <a:solidFill>
                    <a:prstClr val="black"/>
                  </a:solidFill>
                </a:endParaRPr>
              </a:p>
            </p:txBody>
          </p:sp>
          <p:sp>
            <p:nvSpPr>
              <p:cNvPr id="516" name="Rectangle 284">
                <a:extLst>
                  <a:ext uri="{FF2B5EF4-FFF2-40B4-BE49-F238E27FC236}">
                    <a16:creationId xmlns:a16="http://schemas.microsoft.com/office/drawing/2014/main" id="{4BF644B9-6736-412A-BE56-BECB914C8749}"/>
                  </a:ext>
                </a:extLst>
              </p:cNvPr>
              <p:cNvSpPr>
                <a:spLocks noChangeArrowheads="1"/>
              </p:cNvSpPr>
              <p:nvPr/>
            </p:nvSpPr>
            <p:spPr bwMode="auto">
              <a:xfrm>
                <a:off x="3961" y="1646"/>
                <a:ext cx="174"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b="1" dirty="0">
                    <a:solidFill>
                      <a:srgbClr val="000000"/>
                    </a:solidFill>
                    <a:latin typeface="Arial Narrow" panose="020B0606020202030204" pitchFamily="34" charset="0"/>
                  </a:rPr>
                  <a:t>Disability</a:t>
                </a:r>
                <a:endParaRPr lang="en-US" altLang="en-US" sz="1350" dirty="0">
                  <a:solidFill>
                    <a:prstClr val="black"/>
                  </a:solidFill>
                </a:endParaRPr>
              </a:p>
            </p:txBody>
          </p:sp>
          <p:sp>
            <p:nvSpPr>
              <p:cNvPr id="517" name="Rectangle 285">
                <a:extLst>
                  <a:ext uri="{FF2B5EF4-FFF2-40B4-BE49-F238E27FC236}">
                    <a16:creationId xmlns:a16="http://schemas.microsoft.com/office/drawing/2014/main" id="{5FA0E2B1-8325-4B81-ADC4-896F5729CBCE}"/>
                  </a:ext>
                </a:extLst>
              </p:cNvPr>
              <p:cNvSpPr>
                <a:spLocks noChangeArrowheads="1"/>
              </p:cNvSpPr>
              <p:nvPr/>
            </p:nvSpPr>
            <p:spPr bwMode="auto">
              <a:xfrm>
                <a:off x="4168" y="1646"/>
                <a:ext cx="118"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b="1" dirty="0">
                    <a:solidFill>
                      <a:srgbClr val="000000"/>
                    </a:solidFill>
                    <a:latin typeface="Arial Narrow" panose="020B0606020202030204" pitchFamily="34" charset="0"/>
                  </a:rPr>
                  <a:t>           </a:t>
                </a:r>
                <a:endParaRPr lang="en-US" altLang="en-US" sz="1350" dirty="0">
                  <a:solidFill>
                    <a:prstClr val="black"/>
                  </a:solidFill>
                </a:endParaRPr>
              </a:p>
            </p:txBody>
          </p:sp>
          <p:sp>
            <p:nvSpPr>
              <p:cNvPr id="518" name="Rectangle 286">
                <a:extLst>
                  <a:ext uri="{FF2B5EF4-FFF2-40B4-BE49-F238E27FC236}">
                    <a16:creationId xmlns:a16="http://schemas.microsoft.com/office/drawing/2014/main" id="{E5D32A99-5881-46EE-BC26-9F556C5AF378}"/>
                  </a:ext>
                </a:extLst>
              </p:cNvPr>
              <p:cNvSpPr>
                <a:spLocks noChangeArrowheads="1"/>
              </p:cNvSpPr>
              <p:nvPr/>
            </p:nvSpPr>
            <p:spPr bwMode="auto">
              <a:xfrm>
                <a:off x="4316" y="1661"/>
                <a:ext cx="38" cy="3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19" name="Rectangle 287">
                <a:extLst>
                  <a:ext uri="{FF2B5EF4-FFF2-40B4-BE49-F238E27FC236}">
                    <a16:creationId xmlns:a16="http://schemas.microsoft.com/office/drawing/2014/main" id="{D106C2A0-C682-4734-BDB8-E8EC2C5AAC7A}"/>
                  </a:ext>
                </a:extLst>
              </p:cNvPr>
              <p:cNvSpPr>
                <a:spLocks noChangeArrowheads="1"/>
              </p:cNvSpPr>
              <p:nvPr/>
            </p:nvSpPr>
            <p:spPr bwMode="auto">
              <a:xfrm>
                <a:off x="4361" y="1646"/>
                <a:ext cx="11"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dirty="0">
                    <a:solidFill>
                      <a:srgbClr val="000000"/>
                    </a:solidFill>
                    <a:latin typeface="Arial Narrow" panose="020B0606020202030204" pitchFamily="34" charset="0"/>
                  </a:rPr>
                  <a:t> </a:t>
                </a:r>
                <a:endParaRPr lang="en-US" altLang="en-US" sz="1350" dirty="0">
                  <a:solidFill>
                    <a:prstClr val="black"/>
                  </a:solidFill>
                </a:endParaRPr>
              </a:p>
            </p:txBody>
          </p:sp>
          <p:sp>
            <p:nvSpPr>
              <p:cNvPr id="520" name="Rectangle 288">
                <a:extLst>
                  <a:ext uri="{FF2B5EF4-FFF2-40B4-BE49-F238E27FC236}">
                    <a16:creationId xmlns:a16="http://schemas.microsoft.com/office/drawing/2014/main" id="{27B92F62-7949-4B4B-AF1D-F15B0D1978A0}"/>
                  </a:ext>
                </a:extLst>
              </p:cNvPr>
              <p:cNvSpPr>
                <a:spLocks noChangeArrowheads="1"/>
              </p:cNvSpPr>
              <p:nvPr/>
            </p:nvSpPr>
            <p:spPr bwMode="auto">
              <a:xfrm>
                <a:off x="4374" y="1646"/>
                <a:ext cx="552"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b="1" dirty="0">
                    <a:solidFill>
                      <a:srgbClr val="000000"/>
                    </a:solidFill>
                    <a:latin typeface="Arial Narrow" panose="020B0606020202030204" pitchFamily="34" charset="0"/>
                  </a:rPr>
                  <a:t>Race/Color/ National Origin    </a:t>
                </a:r>
                <a:endParaRPr lang="en-US" altLang="en-US" sz="1350" dirty="0">
                  <a:solidFill>
                    <a:prstClr val="black"/>
                  </a:solidFill>
                </a:endParaRPr>
              </a:p>
            </p:txBody>
          </p:sp>
          <p:sp>
            <p:nvSpPr>
              <p:cNvPr id="521" name="Rectangle 289">
                <a:extLst>
                  <a:ext uri="{FF2B5EF4-FFF2-40B4-BE49-F238E27FC236}">
                    <a16:creationId xmlns:a16="http://schemas.microsoft.com/office/drawing/2014/main" id="{6F8FC4B0-2CF8-4F9F-BE84-BBC02A73F07B}"/>
                  </a:ext>
                </a:extLst>
              </p:cNvPr>
              <p:cNvSpPr>
                <a:spLocks noChangeArrowheads="1"/>
              </p:cNvSpPr>
              <p:nvPr/>
            </p:nvSpPr>
            <p:spPr bwMode="auto">
              <a:xfrm>
                <a:off x="5030" y="1646"/>
                <a:ext cx="86"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b="1" dirty="0">
                    <a:solidFill>
                      <a:srgbClr val="000000"/>
                    </a:solidFill>
                    <a:latin typeface="Arial Narrow" panose="020B0606020202030204" pitchFamily="34" charset="0"/>
                  </a:rPr>
                  <a:t>        </a:t>
                </a:r>
                <a:endParaRPr lang="en-US" altLang="en-US" sz="1350" dirty="0">
                  <a:solidFill>
                    <a:prstClr val="black"/>
                  </a:solidFill>
                </a:endParaRPr>
              </a:p>
            </p:txBody>
          </p:sp>
          <p:sp>
            <p:nvSpPr>
              <p:cNvPr id="522" name="Rectangle 290">
                <a:extLst>
                  <a:ext uri="{FF2B5EF4-FFF2-40B4-BE49-F238E27FC236}">
                    <a16:creationId xmlns:a16="http://schemas.microsoft.com/office/drawing/2014/main" id="{242BBBD7-E25A-472B-A98D-6CE2EA7E89C4}"/>
                  </a:ext>
                </a:extLst>
              </p:cNvPr>
              <p:cNvSpPr>
                <a:spLocks noChangeArrowheads="1"/>
              </p:cNvSpPr>
              <p:nvPr/>
            </p:nvSpPr>
            <p:spPr bwMode="auto">
              <a:xfrm>
                <a:off x="5139" y="1661"/>
                <a:ext cx="39" cy="3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23" name="Rectangle 291">
                <a:extLst>
                  <a:ext uri="{FF2B5EF4-FFF2-40B4-BE49-F238E27FC236}">
                    <a16:creationId xmlns:a16="http://schemas.microsoft.com/office/drawing/2014/main" id="{80F4E1E5-F85E-470F-B87B-5340C5F47A53}"/>
                  </a:ext>
                </a:extLst>
              </p:cNvPr>
              <p:cNvSpPr>
                <a:spLocks noChangeArrowheads="1"/>
              </p:cNvSpPr>
              <p:nvPr/>
            </p:nvSpPr>
            <p:spPr bwMode="auto">
              <a:xfrm>
                <a:off x="5185" y="1646"/>
                <a:ext cx="11"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dirty="0">
                    <a:solidFill>
                      <a:srgbClr val="000000"/>
                    </a:solidFill>
                    <a:latin typeface="Arial Narrow" panose="020B0606020202030204" pitchFamily="34" charset="0"/>
                  </a:rPr>
                  <a:t> </a:t>
                </a:r>
                <a:endParaRPr lang="en-US" altLang="en-US" sz="1350" dirty="0">
                  <a:solidFill>
                    <a:prstClr val="black"/>
                  </a:solidFill>
                </a:endParaRPr>
              </a:p>
            </p:txBody>
          </p:sp>
          <p:sp>
            <p:nvSpPr>
              <p:cNvPr id="524" name="Rectangle 292">
                <a:extLst>
                  <a:ext uri="{FF2B5EF4-FFF2-40B4-BE49-F238E27FC236}">
                    <a16:creationId xmlns:a16="http://schemas.microsoft.com/office/drawing/2014/main" id="{E564CA49-C617-4EB6-B113-0323EC97EE7B}"/>
                  </a:ext>
                </a:extLst>
              </p:cNvPr>
              <p:cNvSpPr>
                <a:spLocks noChangeArrowheads="1"/>
              </p:cNvSpPr>
              <p:nvPr/>
            </p:nvSpPr>
            <p:spPr bwMode="auto">
              <a:xfrm>
                <a:off x="5198" y="1646"/>
                <a:ext cx="230"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b="1" dirty="0">
                    <a:solidFill>
                      <a:srgbClr val="000000"/>
                    </a:solidFill>
                    <a:latin typeface="Arial Narrow" panose="020B0606020202030204" pitchFamily="34" charset="0"/>
                  </a:rPr>
                  <a:t>Religion       </a:t>
                </a:r>
                <a:endParaRPr lang="en-US" altLang="en-US" sz="1350" dirty="0">
                  <a:solidFill>
                    <a:prstClr val="black"/>
                  </a:solidFill>
                </a:endParaRPr>
              </a:p>
            </p:txBody>
          </p:sp>
          <p:sp>
            <p:nvSpPr>
              <p:cNvPr id="525" name="Rectangle 293">
                <a:extLst>
                  <a:ext uri="{FF2B5EF4-FFF2-40B4-BE49-F238E27FC236}">
                    <a16:creationId xmlns:a16="http://schemas.microsoft.com/office/drawing/2014/main" id="{59861C38-53C8-4F1B-B15C-F26AE2A7D5F4}"/>
                  </a:ext>
                </a:extLst>
              </p:cNvPr>
              <p:cNvSpPr>
                <a:spLocks noChangeArrowheads="1"/>
              </p:cNvSpPr>
              <p:nvPr/>
            </p:nvSpPr>
            <p:spPr bwMode="auto">
              <a:xfrm>
                <a:off x="5471" y="1646"/>
                <a:ext cx="11"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b="1" dirty="0">
                    <a:solidFill>
                      <a:srgbClr val="000000"/>
                    </a:solidFill>
                    <a:latin typeface="Arial Narrow" panose="020B0606020202030204" pitchFamily="34" charset="0"/>
                  </a:rPr>
                  <a:t> </a:t>
                </a:r>
                <a:endParaRPr lang="en-US" altLang="en-US" sz="1350" dirty="0">
                  <a:solidFill>
                    <a:prstClr val="black"/>
                  </a:solidFill>
                </a:endParaRPr>
              </a:p>
            </p:txBody>
          </p:sp>
          <p:sp>
            <p:nvSpPr>
              <p:cNvPr id="526" name="Rectangle 294">
                <a:extLst>
                  <a:ext uri="{FF2B5EF4-FFF2-40B4-BE49-F238E27FC236}">
                    <a16:creationId xmlns:a16="http://schemas.microsoft.com/office/drawing/2014/main" id="{2159761D-7EAB-48D9-BF9D-57D9830914F8}"/>
                  </a:ext>
                </a:extLst>
              </p:cNvPr>
              <p:cNvSpPr>
                <a:spLocks noChangeArrowheads="1"/>
              </p:cNvSpPr>
              <p:nvPr/>
            </p:nvSpPr>
            <p:spPr bwMode="auto">
              <a:xfrm>
                <a:off x="5484" y="1646"/>
                <a:ext cx="32"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b="1" dirty="0">
                    <a:solidFill>
                      <a:srgbClr val="000000"/>
                    </a:solidFill>
                    <a:latin typeface="Arial Narrow" panose="020B0606020202030204" pitchFamily="34" charset="0"/>
                  </a:rPr>
                  <a:t>   </a:t>
                </a:r>
                <a:endParaRPr lang="en-US" altLang="en-US" sz="1350" dirty="0">
                  <a:solidFill>
                    <a:prstClr val="black"/>
                  </a:solidFill>
                </a:endParaRPr>
              </a:p>
            </p:txBody>
          </p:sp>
          <p:sp>
            <p:nvSpPr>
              <p:cNvPr id="527" name="Rectangle 295">
                <a:extLst>
                  <a:ext uri="{FF2B5EF4-FFF2-40B4-BE49-F238E27FC236}">
                    <a16:creationId xmlns:a16="http://schemas.microsoft.com/office/drawing/2014/main" id="{9C8494EF-D24B-4AC8-A13C-FD990C3EF667}"/>
                  </a:ext>
                </a:extLst>
              </p:cNvPr>
              <p:cNvSpPr>
                <a:spLocks noChangeArrowheads="1"/>
              </p:cNvSpPr>
              <p:nvPr/>
            </p:nvSpPr>
            <p:spPr bwMode="auto">
              <a:xfrm>
                <a:off x="5529" y="1661"/>
                <a:ext cx="38" cy="3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28" name="Rectangle 296">
                <a:extLst>
                  <a:ext uri="{FF2B5EF4-FFF2-40B4-BE49-F238E27FC236}">
                    <a16:creationId xmlns:a16="http://schemas.microsoft.com/office/drawing/2014/main" id="{A3D21B0D-F905-47EB-9505-9CE1C8563A6C}"/>
                  </a:ext>
                </a:extLst>
              </p:cNvPr>
              <p:cNvSpPr>
                <a:spLocks noChangeArrowheads="1"/>
              </p:cNvSpPr>
              <p:nvPr/>
            </p:nvSpPr>
            <p:spPr bwMode="auto">
              <a:xfrm>
                <a:off x="5574" y="1646"/>
                <a:ext cx="11"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dirty="0">
                    <a:solidFill>
                      <a:srgbClr val="000000"/>
                    </a:solidFill>
                    <a:latin typeface="Arial Narrow" panose="020B0606020202030204" pitchFamily="34" charset="0"/>
                  </a:rPr>
                  <a:t> </a:t>
                </a:r>
                <a:endParaRPr lang="en-US" altLang="en-US" sz="1350" dirty="0">
                  <a:solidFill>
                    <a:prstClr val="black"/>
                  </a:solidFill>
                </a:endParaRPr>
              </a:p>
            </p:txBody>
          </p:sp>
          <p:sp>
            <p:nvSpPr>
              <p:cNvPr id="529" name="Rectangle 297">
                <a:extLst>
                  <a:ext uri="{FF2B5EF4-FFF2-40B4-BE49-F238E27FC236}">
                    <a16:creationId xmlns:a16="http://schemas.microsoft.com/office/drawing/2014/main" id="{BE90FE03-A46A-41CA-83F0-58FCF57E2E6C}"/>
                  </a:ext>
                </a:extLst>
              </p:cNvPr>
              <p:cNvSpPr>
                <a:spLocks noChangeArrowheads="1"/>
              </p:cNvSpPr>
              <p:nvPr/>
            </p:nvSpPr>
            <p:spPr bwMode="auto">
              <a:xfrm>
                <a:off x="5587" y="1646"/>
                <a:ext cx="70"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b="1" dirty="0">
                    <a:solidFill>
                      <a:srgbClr val="000000"/>
                    </a:solidFill>
                    <a:latin typeface="Arial Narrow" panose="020B0606020202030204" pitchFamily="34" charset="0"/>
                  </a:rPr>
                  <a:t>Sex</a:t>
                </a:r>
                <a:endParaRPr lang="en-US" altLang="en-US" sz="1350" dirty="0">
                  <a:solidFill>
                    <a:prstClr val="black"/>
                  </a:solidFill>
                </a:endParaRPr>
              </a:p>
            </p:txBody>
          </p:sp>
          <p:sp>
            <p:nvSpPr>
              <p:cNvPr id="530" name="Rectangle 298">
                <a:extLst>
                  <a:ext uri="{FF2B5EF4-FFF2-40B4-BE49-F238E27FC236}">
                    <a16:creationId xmlns:a16="http://schemas.microsoft.com/office/drawing/2014/main" id="{E833B7F2-6767-492A-8356-ADEFE52D4E9C}"/>
                  </a:ext>
                </a:extLst>
              </p:cNvPr>
              <p:cNvSpPr>
                <a:spLocks noChangeArrowheads="1"/>
              </p:cNvSpPr>
              <p:nvPr/>
            </p:nvSpPr>
            <p:spPr bwMode="auto">
              <a:xfrm>
                <a:off x="5669" y="1646"/>
                <a:ext cx="4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b="1" dirty="0">
                    <a:solidFill>
                      <a:srgbClr val="000000"/>
                    </a:solidFill>
                    <a:latin typeface="Arial Narrow" panose="020B0606020202030204" pitchFamily="34" charset="0"/>
                  </a:rPr>
                  <a:t>    </a:t>
                </a:r>
                <a:endParaRPr lang="en-US" altLang="en-US" sz="1350" dirty="0">
                  <a:solidFill>
                    <a:prstClr val="black"/>
                  </a:solidFill>
                </a:endParaRPr>
              </a:p>
            </p:txBody>
          </p:sp>
          <p:sp>
            <p:nvSpPr>
              <p:cNvPr id="531" name="Rectangle 299">
                <a:extLst>
                  <a:ext uri="{FF2B5EF4-FFF2-40B4-BE49-F238E27FC236}">
                    <a16:creationId xmlns:a16="http://schemas.microsoft.com/office/drawing/2014/main" id="{4169D545-8ED4-447E-BE66-C47DE8F8358F}"/>
                  </a:ext>
                </a:extLst>
              </p:cNvPr>
              <p:cNvSpPr>
                <a:spLocks noChangeArrowheads="1"/>
              </p:cNvSpPr>
              <p:nvPr/>
            </p:nvSpPr>
            <p:spPr bwMode="auto">
              <a:xfrm>
                <a:off x="5721" y="1646"/>
                <a:ext cx="11"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b="1" dirty="0">
                    <a:solidFill>
                      <a:srgbClr val="000000"/>
                    </a:solidFill>
                    <a:latin typeface="Arial Narrow" panose="020B0606020202030204" pitchFamily="34" charset="0"/>
                  </a:rPr>
                  <a:t> </a:t>
                </a:r>
                <a:endParaRPr lang="en-US" altLang="en-US" sz="1350" dirty="0">
                  <a:solidFill>
                    <a:prstClr val="black"/>
                  </a:solidFill>
                </a:endParaRPr>
              </a:p>
            </p:txBody>
          </p:sp>
          <p:sp>
            <p:nvSpPr>
              <p:cNvPr id="532" name="Rectangle 300">
                <a:extLst>
                  <a:ext uri="{FF2B5EF4-FFF2-40B4-BE49-F238E27FC236}">
                    <a16:creationId xmlns:a16="http://schemas.microsoft.com/office/drawing/2014/main" id="{40F1095A-F6C8-41DC-B8D8-4B119A51C175}"/>
                  </a:ext>
                </a:extLst>
              </p:cNvPr>
              <p:cNvSpPr>
                <a:spLocks noChangeArrowheads="1"/>
              </p:cNvSpPr>
              <p:nvPr/>
            </p:nvSpPr>
            <p:spPr bwMode="auto">
              <a:xfrm>
                <a:off x="5734" y="1646"/>
                <a:ext cx="97"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b="1" dirty="0">
                    <a:solidFill>
                      <a:srgbClr val="000000"/>
                    </a:solidFill>
                    <a:latin typeface="Arial Narrow" panose="020B0606020202030204" pitchFamily="34" charset="0"/>
                  </a:rPr>
                  <a:t>         </a:t>
                </a:r>
                <a:endParaRPr lang="en-US" altLang="en-US" sz="1350" dirty="0">
                  <a:solidFill>
                    <a:prstClr val="black"/>
                  </a:solidFill>
                </a:endParaRPr>
              </a:p>
            </p:txBody>
          </p:sp>
          <p:sp>
            <p:nvSpPr>
              <p:cNvPr id="533" name="Rectangle 301">
                <a:extLst>
                  <a:ext uri="{FF2B5EF4-FFF2-40B4-BE49-F238E27FC236}">
                    <a16:creationId xmlns:a16="http://schemas.microsoft.com/office/drawing/2014/main" id="{7E8DC338-65A7-4AAC-BC77-A8ADA6C283BF}"/>
                  </a:ext>
                </a:extLst>
              </p:cNvPr>
              <p:cNvSpPr>
                <a:spLocks noChangeArrowheads="1"/>
              </p:cNvSpPr>
              <p:nvPr/>
            </p:nvSpPr>
            <p:spPr bwMode="auto">
              <a:xfrm>
                <a:off x="5857" y="1661"/>
                <a:ext cx="39" cy="3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34" name="Rectangle 302">
                <a:extLst>
                  <a:ext uri="{FF2B5EF4-FFF2-40B4-BE49-F238E27FC236}">
                    <a16:creationId xmlns:a16="http://schemas.microsoft.com/office/drawing/2014/main" id="{FAD596FB-8467-46E3-998F-F3DFAC31AB4A}"/>
                  </a:ext>
                </a:extLst>
              </p:cNvPr>
              <p:cNvSpPr>
                <a:spLocks noChangeArrowheads="1"/>
              </p:cNvSpPr>
              <p:nvPr/>
            </p:nvSpPr>
            <p:spPr bwMode="auto">
              <a:xfrm>
                <a:off x="5902" y="1646"/>
                <a:ext cx="11"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dirty="0">
                    <a:solidFill>
                      <a:srgbClr val="000000"/>
                    </a:solidFill>
                    <a:latin typeface="Arial Narrow" panose="020B0606020202030204" pitchFamily="34" charset="0"/>
                  </a:rPr>
                  <a:t> </a:t>
                </a:r>
                <a:endParaRPr lang="en-US" altLang="en-US" sz="1350" dirty="0">
                  <a:solidFill>
                    <a:prstClr val="black"/>
                  </a:solidFill>
                </a:endParaRPr>
              </a:p>
            </p:txBody>
          </p:sp>
          <p:sp>
            <p:nvSpPr>
              <p:cNvPr id="535" name="Rectangle 303">
                <a:extLst>
                  <a:ext uri="{FF2B5EF4-FFF2-40B4-BE49-F238E27FC236}">
                    <a16:creationId xmlns:a16="http://schemas.microsoft.com/office/drawing/2014/main" id="{D139134F-B1B9-4E1C-9EBC-B05232E0F3D6}"/>
                  </a:ext>
                </a:extLst>
              </p:cNvPr>
              <p:cNvSpPr>
                <a:spLocks noChangeArrowheads="1"/>
              </p:cNvSpPr>
              <p:nvPr/>
            </p:nvSpPr>
            <p:spPr bwMode="auto">
              <a:xfrm>
                <a:off x="5915" y="1646"/>
                <a:ext cx="347"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b="1" dirty="0">
                    <a:solidFill>
                      <a:srgbClr val="000000"/>
                    </a:solidFill>
                    <a:latin typeface="Arial Narrow" panose="020B0606020202030204" pitchFamily="34" charset="0"/>
                  </a:rPr>
                  <a:t>Sexual Orientation</a:t>
                </a:r>
                <a:endParaRPr lang="en-US" altLang="en-US" sz="1350" dirty="0">
                  <a:solidFill>
                    <a:prstClr val="black"/>
                  </a:solidFill>
                </a:endParaRPr>
              </a:p>
            </p:txBody>
          </p:sp>
          <p:sp>
            <p:nvSpPr>
              <p:cNvPr id="536" name="Rectangle 304">
                <a:extLst>
                  <a:ext uri="{FF2B5EF4-FFF2-40B4-BE49-F238E27FC236}">
                    <a16:creationId xmlns:a16="http://schemas.microsoft.com/office/drawing/2014/main" id="{D6C2743E-1D8D-4BC9-82D4-8B6C373EFB51}"/>
                  </a:ext>
                </a:extLst>
              </p:cNvPr>
              <p:cNvSpPr>
                <a:spLocks noChangeArrowheads="1"/>
              </p:cNvSpPr>
              <p:nvPr/>
            </p:nvSpPr>
            <p:spPr bwMode="auto">
              <a:xfrm>
                <a:off x="6326" y="1646"/>
                <a:ext cx="22"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b="1" dirty="0">
                    <a:solidFill>
                      <a:srgbClr val="000000"/>
                    </a:solidFill>
                    <a:latin typeface="Arial Narrow" panose="020B0606020202030204" pitchFamily="34" charset="0"/>
                  </a:rPr>
                  <a:t>  </a:t>
                </a:r>
                <a:endParaRPr lang="en-US" altLang="en-US" sz="1350" dirty="0">
                  <a:solidFill>
                    <a:prstClr val="black"/>
                  </a:solidFill>
                </a:endParaRPr>
              </a:p>
            </p:txBody>
          </p:sp>
          <p:sp>
            <p:nvSpPr>
              <p:cNvPr id="537" name="Rectangle 305">
                <a:extLst>
                  <a:ext uri="{FF2B5EF4-FFF2-40B4-BE49-F238E27FC236}">
                    <a16:creationId xmlns:a16="http://schemas.microsoft.com/office/drawing/2014/main" id="{796E188A-2746-40EA-90EE-DB8A59ACDA6A}"/>
                  </a:ext>
                </a:extLst>
              </p:cNvPr>
              <p:cNvSpPr>
                <a:spLocks noChangeArrowheads="1"/>
              </p:cNvSpPr>
              <p:nvPr/>
            </p:nvSpPr>
            <p:spPr bwMode="auto">
              <a:xfrm>
                <a:off x="6352" y="1646"/>
                <a:ext cx="86"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b="1" dirty="0">
                    <a:solidFill>
                      <a:srgbClr val="000000"/>
                    </a:solidFill>
                    <a:latin typeface="Arial Narrow" panose="020B0606020202030204" pitchFamily="34" charset="0"/>
                  </a:rPr>
                  <a:t>        </a:t>
                </a:r>
                <a:endParaRPr lang="en-US" altLang="en-US" sz="1350" dirty="0">
                  <a:solidFill>
                    <a:prstClr val="black"/>
                  </a:solidFill>
                </a:endParaRPr>
              </a:p>
            </p:txBody>
          </p:sp>
          <p:sp>
            <p:nvSpPr>
              <p:cNvPr id="538" name="Rectangle 306">
                <a:extLst>
                  <a:ext uri="{FF2B5EF4-FFF2-40B4-BE49-F238E27FC236}">
                    <a16:creationId xmlns:a16="http://schemas.microsoft.com/office/drawing/2014/main" id="{B6073033-0828-4FE8-A5A3-AB6C8D3EC79E}"/>
                  </a:ext>
                </a:extLst>
              </p:cNvPr>
              <p:cNvSpPr>
                <a:spLocks noChangeArrowheads="1"/>
              </p:cNvSpPr>
              <p:nvPr/>
            </p:nvSpPr>
            <p:spPr bwMode="auto">
              <a:xfrm>
                <a:off x="6460" y="1661"/>
                <a:ext cx="39" cy="3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39" name="Rectangle 307">
                <a:extLst>
                  <a:ext uri="{FF2B5EF4-FFF2-40B4-BE49-F238E27FC236}">
                    <a16:creationId xmlns:a16="http://schemas.microsoft.com/office/drawing/2014/main" id="{B8751B28-3981-428E-B662-3CAD2FC8EC40}"/>
                  </a:ext>
                </a:extLst>
              </p:cNvPr>
              <p:cNvSpPr>
                <a:spLocks noChangeArrowheads="1"/>
              </p:cNvSpPr>
              <p:nvPr/>
            </p:nvSpPr>
            <p:spPr bwMode="auto">
              <a:xfrm>
                <a:off x="6506" y="1646"/>
                <a:ext cx="312"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b="1" dirty="0">
                    <a:solidFill>
                      <a:srgbClr val="000000"/>
                    </a:solidFill>
                    <a:latin typeface="Arial Narrow" panose="020B0606020202030204" pitchFamily="34" charset="0"/>
                  </a:rPr>
                  <a:t>Other:_________</a:t>
                </a:r>
                <a:endParaRPr lang="en-US" altLang="en-US" sz="1350" dirty="0">
                  <a:solidFill>
                    <a:prstClr val="black"/>
                  </a:solidFill>
                </a:endParaRPr>
              </a:p>
            </p:txBody>
          </p:sp>
          <p:sp>
            <p:nvSpPr>
              <p:cNvPr id="540" name="Rectangle 308">
                <a:extLst>
                  <a:ext uri="{FF2B5EF4-FFF2-40B4-BE49-F238E27FC236}">
                    <a16:creationId xmlns:a16="http://schemas.microsoft.com/office/drawing/2014/main" id="{EC3DF9D1-2C50-4B40-A837-777C004B0DDB}"/>
                  </a:ext>
                </a:extLst>
              </p:cNvPr>
              <p:cNvSpPr>
                <a:spLocks noChangeArrowheads="1"/>
              </p:cNvSpPr>
              <p:nvPr/>
            </p:nvSpPr>
            <p:spPr bwMode="auto">
              <a:xfrm>
                <a:off x="6878" y="1646"/>
                <a:ext cx="4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b="1" dirty="0">
                    <a:solidFill>
                      <a:srgbClr val="000000"/>
                    </a:solidFill>
                    <a:latin typeface="Arial Narrow" panose="020B0606020202030204" pitchFamily="34" charset="0"/>
                  </a:rPr>
                  <a:t>__</a:t>
                </a:r>
                <a:endParaRPr lang="en-US" altLang="en-US" sz="1350" dirty="0">
                  <a:solidFill>
                    <a:prstClr val="black"/>
                  </a:solidFill>
                </a:endParaRPr>
              </a:p>
            </p:txBody>
          </p:sp>
          <p:sp>
            <p:nvSpPr>
              <p:cNvPr id="541" name="Rectangle 309">
                <a:extLst>
                  <a:ext uri="{FF2B5EF4-FFF2-40B4-BE49-F238E27FC236}">
                    <a16:creationId xmlns:a16="http://schemas.microsoft.com/office/drawing/2014/main" id="{7C4DC9F0-3B09-41C3-8849-FE8DDAF659BB}"/>
                  </a:ext>
                </a:extLst>
              </p:cNvPr>
              <p:cNvSpPr>
                <a:spLocks noChangeArrowheads="1"/>
              </p:cNvSpPr>
              <p:nvPr/>
            </p:nvSpPr>
            <p:spPr bwMode="auto">
              <a:xfrm>
                <a:off x="6929" y="1646"/>
                <a:ext cx="11"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b="1" dirty="0">
                    <a:solidFill>
                      <a:srgbClr val="000000"/>
                    </a:solidFill>
                    <a:latin typeface="Arial Narrow" panose="020B0606020202030204" pitchFamily="34" charset="0"/>
                  </a:rPr>
                  <a:t> </a:t>
                </a:r>
                <a:endParaRPr lang="en-US" altLang="en-US" sz="1350" dirty="0">
                  <a:solidFill>
                    <a:prstClr val="black"/>
                  </a:solidFill>
                </a:endParaRPr>
              </a:p>
            </p:txBody>
          </p:sp>
          <p:sp>
            <p:nvSpPr>
              <p:cNvPr id="542" name="Rectangle 310">
                <a:extLst>
                  <a:ext uri="{FF2B5EF4-FFF2-40B4-BE49-F238E27FC236}">
                    <a16:creationId xmlns:a16="http://schemas.microsoft.com/office/drawing/2014/main" id="{85C7C753-ADA6-4BE7-A724-48294B83FFAA}"/>
                  </a:ext>
                </a:extLst>
              </p:cNvPr>
              <p:cNvSpPr>
                <a:spLocks noChangeArrowheads="1"/>
              </p:cNvSpPr>
              <p:nvPr/>
            </p:nvSpPr>
            <p:spPr bwMode="auto">
              <a:xfrm>
                <a:off x="3864" y="1643"/>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43" name="Rectangle 311">
                <a:extLst>
                  <a:ext uri="{FF2B5EF4-FFF2-40B4-BE49-F238E27FC236}">
                    <a16:creationId xmlns:a16="http://schemas.microsoft.com/office/drawing/2014/main" id="{AE2379B6-22CB-4090-80C7-23CEBC60DB7C}"/>
                  </a:ext>
                </a:extLst>
              </p:cNvPr>
              <p:cNvSpPr>
                <a:spLocks noChangeArrowheads="1"/>
              </p:cNvSpPr>
              <p:nvPr/>
            </p:nvSpPr>
            <p:spPr bwMode="auto">
              <a:xfrm>
                <a:off x="3864" y="1643"/>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44" name="Rectangle 312">
                <a:extLst>
                  <a:ext uri="{FF2B5EF4-FFF2-40B4-BE49-F238E27FC236}">
                    <a16:creationId xmlns:a16="http://schemas.microsoft.com/office/drawing/2014/main" id="{D739922B-F2DD-4BC1-A48D-4D40F1FD6290}"/>
                  </a:ext>
                </a:extLst>
              </p:cNvPr>
              <p:cNvSpPr>
                <a:spLocks noChangeArrowheads="1"/>
              </p:cNvSpPr>
              <p:nvPr/>
            </p:nvSpPr>
            <p:spPr bwMode="auto">
              <a:xfrm>
                <a:off x="3867" y="1643"/>
                <a:ext cx="313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45" name="Rectangle 313">
                <a:extLst>
                  <a:ext uri="{FF2B5EF4-FFF2-40B4-BE49-F238E27FC236}">
                    <a16:creationId xmlns:a16="http://schemas.microsoft.com/office/drawing/2014/main" id="{2AADBB5F-7430-4776-9074-0F4F019590E1}"/>
                  </a:ext>
                </a:extLst>
              </p:cNvPr>
              <p:cNvSpPr>
                <a:spLocks noChangeArrowheads="1"/>
              </p:cNvSpPr>
              <p:nvPr/>
            </p:nvSpPr>
            <p:spPr bwMode="auto">
              <a:xfrm>
                <a:off x="6999" y="1643"/>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46" name="Rectangle 314">
                <a:extLst>
                  <a:ext uri="{FF2B5EF4-FFF2-40B4-BE49-F238E27FC236}">
                    <a16:creationId xmlns:a16="http://schemas.microsoft.com/office/drawing/2014/main" id="{44F087DC-1CEE-4556-97B8-18003F645561}"/>
                  </a:ext>
                </a:extLst>
              </p:cNvPr>
              <p:cNvSpPr>
                <a:spLocks noChangeArrowheads="1"/>
              </p:cNvSpPr>
              <p:nvPr/>
            </p:nvSpPr>
            <p:spPr bwMode="auto">
              <a:xfrm>
                <a:off x="6999" y="1643"/>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47" name="Rectangle 315">
                <a:extLst>
                  <a:ext uri="{FF2B5EF4-FFF2-40B4-BE49-F238E27FC236}">
                    <a16:creationId xmlns:a16="http://schemas.microsoft.com/office/drawing/2014/main" id="{2A07C358-2C5D-40FF-9C3C-CB46BDF9840D}"/>
                  </a:ext>
                </a:extLst>
              </p:cNvPr>
              <p:cNvSpPr>
                <a:spLocks noChangeArrowheads="1"/>
              </p:cNvSpPr>
              <p:nvPr/>
            </p:nvSpPr>
            <p:spPr bwMode="auto">
              <a:xfrm>
                <a:off x="3864" y="1645"/>
                <a:ext cx="3" cy="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48" name="Rectangle 316">
                <a:extLst>
                  <a:ext uri="{FF2B5EF4-FFF2-40B4-BE49-F238E27FC236}">
                    <a16:creationId xmlns:a16="http://schemas.microsoft.com/office/drawing/2014/main" id="{28662D15-A34C-425E-A211-754D1AC93F21}"/>
                  </a:ext>
                </a:extLst>
              </p:cNvPr>
              <p:cNvSpPr>
                <a:spLocks noChangeArrowheads="1"/>
              </p:cNvSpPr>
              <p:nvPr/>
            </p:nvSpPr>
            <p:spPr bwMode="auto">
              <a:xfrm>
                <a:off x="3864" y="1703"/>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49" name="Rectangle 317">
                <a:extLst>
                  <a:ext uri="{FF2B5EF4-FFF2-40B4-BE49-F238E27FC236}">
                    <a16:creationId xmlns:a16="http://schemas.microsoft.com/office/drawing/2014/main" id="{45CCD459-E47E-44C3-A53E-66F62A5B973B}"/>
                  </a:ext>
                </a:extLst>
              </p:cNvPr>
              <p:cNvSpPr>
                <a:spLocks noChangeArrowheads="1"/>
              </p:cNvSpPr>
              <p:nvPr/>
            </p:nvSpPr>
            <p:spPr bwMode="auto">
              <a:xfrm>
                <a:off x="3864" y="1703"/>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50" name="Rectangle 318">
                <a:extLst>
                  <a:ext uri="{FF2B5EF4-FFF2-40B4-BE49-F238E27FC236}">
                    <a16:creationId xmlns:a16="http://schemas.microsoft.com/office/drawing/2014/main" id="{C319450E-4D74-43C1-91AA-28D8D836E1F9}"/>
                  </a:ext>
                </a:extLst>
              </p:cNvPr>
              <p:cNvSpPr>
                <a:spLocks noChangeArrowheads="1"/>
              </p:cNvSpPr>
              <p:nvPr/>
            </p:nvSpPr>
            <p:spPr bwMode="auto">
              <a:xfrm>
                <a:off x="3867" y="1703"/>
                <a:ext cx="313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51" name="Rectangle 319">
                <a:extLst>
                  <a:ext uri="{FF2B5EF4-FFF2-40B4-BE49-F238E27FC236}">
                    <a16:creationId xmlns:a16="http://schemas.microsoft.com/office/drawing/2014/main" id="{66C0669E-A80D-4342-B99D-CD0EA3FAAAC8}"/>
                  </a:ext>
                </a:extLst>
              </p:cNvPr>
              <p:cNvSpPr>
                <a:spLocks noChangeArrowheads="1"/>
              </p:cNvSpPr>
              <p:nvPr/>
            </p:nvSpPr>
            <p:spPr bwMode="auto">
              <a:xfrm>
                <a:off x="6999" y="1645"/>
                <a:ext cx="3" cy="5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52" name="Rectangle 320">
                <a:extLst>
                  <a:ext uri="{FF2B5EF4-FFF2-40B4-BE49-F238E27FC236}">
                    <a16:creationId xmlns:a16="http://schemas.microsoft.com/office/drawing/2014/main" id="{4694EB7D-FC8A-4924-AFD8-DEDDBD65639A}"/>
                  </a:ext>
                </a:extLst>
              </p:cNvPr>
              <p:cNvSpPr>
                <a:spLocks noChangeArrowheads="1"/>
              </p:cNvSpPr>
              <p:nvPr/>
            </p:nvSpPr>
            <p:spPr bwMode="auto">
              <a:xfrm>
                <a:off x="6999" y="1703"/>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53" name="Rectangle 321">
                <a:extLst>
                  <a:ext uri="{FF2B5EF4-FFF2-40B4-BE49-F238E27FC236}">
                    <a16:creationId xmlns:a16="http://schemas.microsoft.com/office/drawing/2014/main" id="{2F233DD2-B232-4D13-82E0-1F95F01B08A9}"/>
                  </a:ext>
                </a:extLst>
              </p:cNvPr>
              <p:cNvSpPr>
                <a:spLocks noChangeArrowheads="1"/>
              </p:cNvSpPr>
              <p:nvPr/>
            </p:nvSpPr>
            <p:spPr bwMode="auto">
              <a:xfrm>
                <a:off x="6999" y="1703"/>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54" name="Rectangle 322">
                <a:extLst>
                  <a:ext uri="{FF2B5EF4-FFF2-40B4-BE49-F238E27FC236}">
                    <a16:creationId xmlns:a16="http://schemas.microsoft.com/office/drawing/2014/main" id="{70F083AA-C36F-47BA-A62B-2F503A0BE9B4}"/>
                  </a:ext>
                </a:extLst>
              </p:cNvPr>
              <p:cNvSpPr>
                <a:spLocks noChangeArrowheads="1"/>
              </p:cNvSpPr>
              <p:nvPr/>
            </p:nvSpPr>
            <p:spPr bwMode="auto">
              <a:xfrm>
                <a:off x="3892" y="1731"/>
                <a:ext cx="3" cy="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00" b="1" dirty="0">
                    <a:solidFill>
                      <a:srgbClr val="000000"/>
                    </a:solidFill>
                    <a:latin typeface="Arial Narrow" panose="020B0606020202030204" pitchFamily="34" charset="0"/>
                  </a:rPr>
                  <a:t> </a:t>
                </a:r>
                <a:endParaRPr lang="en-US" altLang="en-US" sz="1350" dirty="0">
                  <a:solidFill>
                    <a:prstClr val="black"/>
                  </a:solidFill>
                </a:endParaRPr>
              </a:p>
            </p:txBody>
          </p:sp>
          <p:sp>
            <p:nvSpPr>
              <p:cNvPr id="555" name="Rectangle 323">
                <a:extLst>
                  <a:ext uri="{FF2B5EF4-FFF2-40B4-BE49-F238E27FC236}">
                    <a16:creationId xmlns:a16="http://schemas.microsoft.com/office/drawing/2014/main" id="{256E3DA2-FB5A-4B97-8A98-45EE9FB29B95}"/>
                  </a:ext>
                </a:extLst>
              </p:cNvPr>
              <p:cNvSpPr>
                <a:spLocks noChangeArrowheads="1"/>
              </p:cNvSpPr>
              <p:nvPr/>
            </p:nvSpPr>
            <p:spPr bwMode="auto">
              <a:xfrm>
                <a:off x="3843" y="1760"/>
                <a:ext cx="3155" cy="65"/>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56" name="Rectangle 324">
                <a:extLst>
                  <a:ext uri="{FF2B5EF4-FFF2-40B4-BE49-F238E27FC236}">
                    <a16:creationId xmlns:a16="http://schemas.microsoft.com/office/drawing/2014/main" id="{ABE73169-E5A8-49BD-9781-BECA0B73EF20}"/>
                  </a:ext>
                </a:extLst>
              </p:cNvPr>
              <p:cNvSpPr>
                <a:spLocks noChangeArrowheads="1"/>
              </p:cNvSpPr>
              <p:nvPr/>
            </p:nvSpPr>
            <p:spPr bwMode="auto">
              <a:xfrm>
                <a:off x="3872" y="1760"/>
                <a:ext cx="3097" cy="65"/>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57" name="Rectangle 325">
                <a:extLst>
                  <a:ext uri="{FF2B5EF4-FFF2-40B4-BE49-F238E27FC236}">
                    <a16:creationId xmlns:a16="http://schemas.microsoft.com/office/drawing/2014/main" id="{317C849F-66D7-49C7-BCA1-1C63601A0FFA}"/>
                  </a:ext>
                </a:extLst>
              </p:cNvPr>
              <p:cNvSpPr>
                <a:spLocks noChangeArrowheads="1"/>
              </p:cNvSpPr>
              <p:nvPr/>
            </p:nvSpPr>
            <p:spPr bwMode="auto">
              <a:xfrm>
                <a:off x="3872" y="1760"/>
                <a:ext cx="575"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525" b="1" dirty="0">
                    <a:solidFill>
                      <a:srgbClr val="000000"/>
                    </a:solidFill>
                    <a:latin typeface="Arial Narrow" panose="020B0606020202030204" pitchFamily="34" charset="0"/>
                  </a:rPr>
                  <a:t>PEIMS REASON (OFFENS</a:t>
                </a:r>
                <a:endParaRPr lang="en-US" altLang="en-US" sz="1350" dirty="0">
                  <a:solidFill>
                    <a:prstClr val="black"/>
                  </a:solidFill>
                </a:endParaRPr>
              </a:p>
            </p:txBody>
          </p:sp>
          <p:sp>
            <p:nvSpPr>
              <p:cNvPr id="558" name="Rectangle 326">
                <a:extLst>
                  <a:ext uri="{FF2B5EF4-FFF2-40B4-BE49-F238E27FC236}">
                    <a16:creationId xmlns:a16="http://schemas.microsoft.com/office/drawing/2014/main" id="{9C43094E-E463-4844-8694-01C73B97A9DE}"/>
                  </a:ext>
                </a:extLst>
              </p:cNvPr>
              <p:cNvSpPr>
                <a:spLocks noChangeArrowheads="1"/>
              </p:cNvSpPr>
              <p:nvPr/>
            </p:nvSpPr>
            <p:spPr bwMode="auto">
              <a:xfrm>
                <a:off x="4559" y="1760"/>
                <a:ext cx="222"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525" b="1" dirty="0">
                    <a:solidFill>
                      <a:srgbClr val="000000"/>
                    </a:solidFill>
                    <a:latin typeface="Arial Narrow" panose="020B0606020202030204" pitchFamily="34" charset="0"/>
                  </a:rPr>
                  <a:t>E) CODE: </a:t>
                </a:r>
                <a:endParaRPr lang="en-US" altLang="en-US" sz="1350" dirty="0">
                  <a:solidFill>
                    <a:prstClr val="black"/>
                  </a:solidFill>
                </a:endParaRPr>
              </a:p>
            </p:txBody>
          </p:sp>
          <p:sp>
            <p:nvSpPr>
              <p:cNvPr id="559" name="Rectangle 327">
                <a:extLst>
                  <a:ext uri="{FF2B5EF4-FFF2-40B4-BE49-F238E27FC236}">
                    <a16:creationId xmlns:a16="http://schemas.microsoft.com/office/drawing/2014/main" id="{36195B02-97F4-46AF-86C3-322FC9479133}"/>
                  </a:ext>
                </a:extLst>
              </p:cNvPr>
              <p:cNvSpPr>
                <a:spLocks noChangeArrowheads="1"/>
              </p:cNvSpPr>
              <p:nvPr/>
            </p:nvSpPr>
            <p:spPr bwMode="auto">
              <a:xfrm>
                <a:off x="4825" y="1760"/>
                <a:ext cx="1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525" dirty="0">
                    <a:solidFill>
                      <a:srgbClr val="000000"/>
                    </a:solidFill>
                    <a:latin typeface="Arial Narrow" panose="020B0606020202030204" pitchFamily="34" charset="0"/>
                  </a:rPr>
                  <a:t> </a:t>
                </a:r>
                <a:endParaRPr lang="en-US" altLang="en-US" sz="1350" dirty="0">
                  <a:solidFill>
                    <a:prstClr val="black"/>
                  </a:solidFill>
                </a:endParaRPr>
              </a:p>
            </p:txBody>
          </p:sp>
          <p:sp>
            <p:nvSpPr>
              <p:cNvPr id="560" name="Rectangle 328">
                <a:extLst>
                  <a:ext uri="{FF2B5EF4-FFF2-40B4-BE49-F238E27FC236}">
                    <a16:creationId xmlns:a16="http://schemas.microsoft.com/office/drawing/2014/main" id="{B750D33A-8A8A-4B6D-9AFA-319DF35096E0}"/>
                  </a:ext>
                </a:extLst>
              </p:cNvPr>
              <p:cNvSpPr>
                <a:spLocks noChangeArrowheads="1"/>
              </p:cNvSpPr>
              <p:nvPr/>
            </p:nvSpPr>
            <p:spPr bwMode="auto">
              <a:xfrm>
                <a:off x="4841" y="1760"/>
                <a:ext cx="1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525" b="1" dirty="0">
                    <a:solidFill>
                      <a:srgbClr val="000000"/>
                    </a:solidFill>
                    <a:latin typeface="Arial Narrow" panose="020B0606020202030204" pitchFamily="34" charset="0"/>
                  </a:rPr>
                  <a:t> </a:t>
                </a:r>
                <a:endParaRPr lang="en-US" altLang="en-US" sz="1350" dirty="0">
                  <a:solidFill>
                    <a:prstClr val="black"/>
                  </a:solidFill>
                </a:endParaRPr>
              </a:p>
            </p:txBody>
          </p:sp>
          <p:sp>
            <p:nvSpPr>
              <p:cNvPr id="561" name="Rectangle 329">
                <a:extLst>
                  <a:ext uri="{FF2B5EF4-FFF2-40B4-BE49-F238E27FC236}">
                    <a16:creationId xmlns:a16="http://schemas.microsoft.com/office/drawing/2014/main" id="{C5421134-03FF-4442-B67C-42B9FE90BC37}"/>
                  </a:ext>
                </a:extLst>
              </p:cNvPr>
              <p:cNvSpPr>
                <a:spLocks noChangeArrowheads="1"/>
              </p:cNvSpPr>
              <p:nvPr/>
            </p:nvSpPr>
            <p:spPr bwMode="auto">
              <a:xfrm>
                <a:off x="4857" y="1760"/>
                <a:ext cx="32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525" b="1" dirty="0">
                    <a:solidFill>
                      <a:srgbClr val="000000"/>
                    </a:solidFill>
                    <a:latin typeface="Arial Narrow" panose="020B0606020202030204" pitchFamily="34" charset="0"/>
                  </a:rPr>
                  <a:t>__________     </a:t>
                </a:r>
                <a:endParaRPr lang="en-US" altLang="en-US" sz="1350" dirty="0">
                  <a:solidFill>
                    <a:prstClr val="black"/>
                  </a:solidFill>
                </a:endParaRPr>
              </a:p>
            </p:txBody>
          </p:sp>
          <p:sp>
            <p:nvSpPr>
              <p:cNvPr id="562" name="Rectangle 330">
                <a:extLst>
                  <a:ext uri="{FF2B5EF4-FFF2-40B4-BE49-F238E27FC236}">
                    <a16:creationId xmlns:a16="http://schemas.microsoft.com/office/drawing/2014/main" id="{55ABFB50-B03C-4F93-B142-76F9DC45CE73}"/>
                  </a:ext>
                </a:extLst>
              </p:cNvPr>
              <p:cNvSpPr>
                <a:spLocks noChangeArrowheads="1"/>
              </p:cNvSpPr>
              <p:nvPr/>
            </p:nvSpPr>
            <p:spPr bwMode="auto">
              <a:xfrm>
                <a:off x="5244" y="1760"/>
                <a:ext cx="54"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525" b="1" dirty="0">
                    <a:solidFill>
                      <a:srgbClr val="000000"/>
                    </a:solidFill>
                    <a:latin typeface="Arial Narrow" panose="020B0606020202030204" pitchFamily="34" charset="0"/>
                  </a:rPr>
                  <a:t>    </a:t>
                </a:r>
                <a:endParaRPr lang="en-US" altLang="en-US" sz="1350" dirty="0">
                  <a:solidFill>
                    <a:prstClr val="black"/>
                  </a:solidFill>
                </a:endParaRPr>
              </a:p>
            </p:txBody>
          </p:sp>
          <p:sp>
            <p:nvSpPr>
              <p:cNvPr id="563" name="Rectangle 331">
                <a:extLst>
                  <a:ext uri="{FF2B5EF4-FFF2-40B4-BE49-F238E27FC236}">
                    <a16:creationId xmlns:a16="http://schemas.microsoft.com/office/drawing/2014/main" id="{26AF6F88-6577-4B08-B76A-7813DAC20658}"/>
                  </a:ext>
                </a:extLst>
              </p:cNvPr>
              <p:cNvSpPr>
                <a:spLocks noChangeArrowheads="1"/>
              </p:cNvSpPr>
              <p:nvPr/>
            </p:nvSpPr>
            <p:spPr bwMode="auto">
              <a:xfrm>
                <a:off x="5306" y="1760"/>
                <a:ext cx="27"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525" b="1" dirty="0">
                    <a:solidFill>
                      <a:srgbClr val="000000"/>
                    </a:solidFill>
                    <a:latin typeface="Arial Narrow" panose="020B0606020202030204" pitchFamily="34" charset="0"/>
                  </a:rPr>
                  <a:t>  </a:t>
                </a:r>
                <a:endParaRPr lang="en-US" altLang="en-US" sz="1350" dirty="0">
                  <a:solidFill>
                    <a:prstClr val="black"/>
                  </a:solidFill>
                </a:endParaRPr>
              </a:p>
            </p:txBody>
          </p:sp>
          <p:sp>
            <p:nvSpPr>
              <p:cNvPr id="564" name="Rectangle 332">
                <a:extLst>
                  <a:ext uri="{FF2B5EF4-FFF2-40B4-BE49-F238E27FC236}">
                    <a16:creationId xmlns:a16="http://schemas.microsoft.com/office/drawing/2014/main" id="{A0BEBBAD-63B1-43F4-ABBB-44DC4DE7A126}"/>
                  </a:ext>
                </a:extLst>
              </p:cNvPr>
              <p:cNvSpPr>
                <a:spLocks noChangeArrowheads="1"/>
              </p:cNvSpPr>
              <p:nvPr/>
            </p:nvSpPr>
            <p:spPr bwMode="auto">
              <a:xfrm>
                <a:off x="5338" y="1760"/>
                <a:ext cx="501"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525" b="1" dirty="0">
                    <a:solidFill>
                      <a:srgbClr val="000000"/>
                    </a:solidFill>
                    <a:latin typeface="Arial Narrow" panose="020B0606020202030204" pitchFamily="34" charset="0"/>
                  </a:rPr>
                  <a:t>PEIMS ACTION (CONS</a:t>
                </a:r>
                <a:endParaRPr lang="en-US" altLang="en-US" sz="1350" dirty="0">
                  <a:solidFill>
                    <a:prstClr val="black"/>
                  </a:solidFill>
                </a:endParaRPr>
              </a:p>
            </p:txBody>
          </p:sp>
          <p:sp>
            <p:nvSpPr>
              <p:cNvPr id="565" name="Rectangle 333">
                <a:extLst>
                  <a:ext uri="{FF2B5EF4-FFF2-40B4-BE49-F238E27FC236}">
                    <a16:creationId xmlns:a16="http://schemas.microsoft.com/office/drawing/2014/main" id="{2EFD8A52-020B-4C83-88F7-C332EEFD7F59}"/>
                  </a:ext>
                </a:extLst>
              </p:cNvPr>
              <p:cNvSpPr>
                <a:spLocks noChangeArrowheads="1"/>
              </p:cNvSpPr>
              <p:nvPr/>
            </p:nvSpPr>
            <p:spPr bwMode="auto">
              <a:xfrm>
                <a:off x="5934" y="1760"/>
                <a:ext cx="482"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525" b="1" dirty="0">
                    <a:solidFill>
                      <a:srgbClr val="000000"/>
                    </a:solidFill>
                    <a:latin typeface="Arial Narrow" panose="020B0606020202030204" pitchFamily="34" charset="0"/>
                  </a:rPr>
                  <a:t>EQUENCE) CODE(S): </a:t>
                </a:r>
                <a:endParaRPr lang="en-US" altLang="en-US" sz="1350" dirty="0">
                  <a:solidFill>
                    <a:prstClr val="black"/>
                  </a:solidFill>
                </a:endParaRPr>
              </a:p>
            </p:txBody>
          </p:sp>
          <p:sp>
            <p:nvSpPr>
              <p:cNvPr id="566" name="Rectangle 334">
                <a:extLst>
                  <a:ext uri="{FF2B5EF4-FFF2-40B4-BE49-F238E27FC236}">
                    <a16:creationId xmlns:a16="http://schemas.microsoft.com/office/drawing/2014/main" id="{B7215B3A-7108-4947-B2C4-9CAB56E0F8F2}"/>
                  </a:ext>
                </a:extLst>
              </p:cNvPr>
              <p:cNvSpPr>
                <a:spLocks noChangeArrowheads="1"/>
              </p:cNvSpPr>
              <p:nvPr/>
            </p:nvSpPr>
            <p:spPr bwMode="auto">
              <a:xfrm>
                <a:off x="6513" y="1760"/>
                <a:ext cx="1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525" dirty="0">
                    <a:solidFill>
                      <a:srgbClr val="000000"/>
                    </a:solidFill>
                    <a:latin typeface="Arial Narrow" panose="020B0606020202030204" pitchFamily="34" charset="0"/>
                  </a:rPr>
                  <a:t> </a:t>
                </a:r>
                <a:endParaRPr lang="en-US" altLang="en-US" sz="1350" dirty="0">
                  <a:solidFill>
                    <a:prstClr val="black"/>
                  </a:solidFill>
                </a:endParaRPr>
              </a:p>
            </p:txBody>
          </p:sp>
          <p:sp>
            <p:nvSpPr>
              <p:cNvPr id="567" name="Rectangle 335">
                <a:extLst>
                  <a:ext uri="{FF2B5EF4-FFF2-40B4-BE49-F238E27FC236}">
                    <a16:creationId xmlns:a16="http://schemas.microsoft.com/office/drawing/2014/main" id="{2CB3DAFF-0FC7-4295-9B9A-856DF3218BC6}"/>
                  </a:ext>
                </a:extLst>
              </p:cNvPr>
              <p:cNvSpPr>
                <a:spLocks noChangeArrowheads="1"/>
              </p:cNvSpPr>
              <p:nvPr/>
            </p:nvSpPr>
            <p:spPr bwMode="auto">
              <a:xfrm>
                <a:off x="6529" y="1760"/>
                <a:ext cx="15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525" dirty="0">
                    <a:solidFill>
                      <a:srgbClr val="000000"/>
                    </a:solidFill>
                    <a:latin typeface="Arial Narrow" panose="020B0606020202030204" pitchFamily="34" charset="0"/>
                  </a:rPr>
                  <a:t>______</a:t>
                </a:r>
                <a:endParaRPr lang="en-US" altLang="en-US" sz="1350" dirty="0">
                  <a:solidFill>
                    <a:prstClr val="black"/>
                  </a:solidFill>
                </a:endParaRPr>
              </a:p>
            </p:txBody>
          </p:sp>
          <p:sp>
            <p:nvSpPr>
              <p:cNvPr id="568" name="Rectangle 336">
                <a:extLst>
                  <a:ext uri="{FF2B5EF4-FFF2-40B4-BE49-F238E27FC236}">
                    <a16:creationId xmlns:a16="http://schemas.microsoft.com/office/drawing/2014/main" id="{1A624ACE-93E1-4A93-9DE4-DDEF4196CEFE}"/>
                  </a:ext>
                </a:extLst>
              </p:cNvPr>
              <p:cNvSpPr>
                <a:spLocks noChangeArrowheads="1"/>
              </p:cNvSpPr>
              <p:nvPr/>
            </p:nvSpPr>
            <p:spPr bwMode="auto">
              <a:xfrm>
                <a:off x="6714" y="1760"/>
                <a:ext cx="102"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525" b="1" dirty="0">
                    <a:solidFill>
                      <a:srgbClr val="000000"/>
                    </a:solidFill>
                    <a:latin typeface="Arial Narrow" panose="020B0606020202030204" pitchFamily="34" charset="0"/>
                  </a:rPr>
                  <a:t>____</a:t>
                </a:r>
                <a:endParaRPr lang="en-US" altLang="en-US" sz="1350" dirty="0">
                  <a:solidFill>
                    <a:prstClr val="black"/>
                  </a:solidFill>
                </a:endParaRPr>
              </a:p>
            </p:txBody>
          </p:sp>
          <p:sp>
            <p:nvSpPr>
              <p:cNvPr id="569" name="Rectangle 337">
                <a:extLst>
                  <a:ext uri="{FF2B5EF4-FFF2-40B4-BE49-F238E27FC236}">
                    <a16:creationId xmlns:a16="http://schemas.microsoft.com/office/drawing/2014/main" id="{716E68F9-8DCA-4337-9589-E9A374D031E8}"/>
                  </a:ext>
                </a:extLst>
              </p:cNvPr>
              <p:cNvSpPr>
                <a:spLocks noChangeArrowheads="1"/>
              </p:cNvSpPr>
              <p:nvPr/>
            </p:nvSpPr>
            <p:spPr bwMode="auto">
              <a:xfrm>
                <a:off x="6838" y="1760"/>
                <a:ext cx="13"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525" b="1" dirty="0">
                    <a:solidFill>
                      <a:srgbClr val="000000"/>
                    </a:solidFill>
                    <a:latin typeface="Arial Narrow" panose="020B0606020202030204" pitchFamily="34" charset="0"/>
                  </a:rPr>
                  <a:t> </a:t>
                </a:r>
                <a:endParaRPr lang="en-US" altLang="en-US" sz="1350" dirty="0">
                  <a:solidFill>
                    <a:prstClr val="black"/>
                  </a:solidFill>
                </a:endParaRPr>
              </a:p>
            </p:txBody>
          </p:sp>
          <p:sp>
            <p:nvSpPr>
              <p:cNvPr id="570" name="Rectangle 338">
                <a:extLst>
                  <a:ext uri="{FF2B5EF4-FFF2-40B4-BE49-F238E27FC236}">
                    <a16:creationId xmlns:a16="http://schemas.microsoft.com/office/drawing/2014/main" id="{3990893A-1909-4D07-B4D6-81996A34B328}"/>
                  </a:ext>
                </a:extLst>
              </p:cNvPr>
              <p:cNvSpPr>
                <a:spLocks noChangeArrowheads="1"/>
              </p:cNvSpPr>
              <p:nvPr/>
            </p:nvSpPr>
            <p:spPr bwMode="auto">
              <a:xfrm>
                <a:off x="3840" y="1758"/>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71" name="Rectangle 339">
                <a:extLst>
                  <a:ext uri="{FF2B5EF4-FFF2-40B4-BE49-F238E27FC236}">
                    <a16:creationId xmlns:a16="http://schemas.microsoft.com/office/drawing/2014/main" id="{3B46960F-6B99-4339-9299-F3697CFA28BA}"/>
                  </a:ext>
                </a:extLst>
              </p:cNvPr>
              <p:cNvSpPr>
                <a:spLocks noChangeArrowheads="1"/>
              </p:cNvSpPr>
              <p:nvPr/>
            </p:nvSpPr>
            <p:spPr bwMode="auto">
              <a:xfrm>
                <a:off x="3840" y="1758"/>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72" name="Rectangle 340">
                <a:extLst>
                  <a:ext uri="{FF2B5EF4-FFF2-40B4-BE49-F238E27FC236}">
                    <a16:creationId xmlns:a16="http://schemas.microsoft.com/office/drawing/2014/main" id="{28879E56-D29C-41DD-96D1-A8F59B84852B}"/>
                  </a:ext>
                </a:extLst>
              </p:cNvPr>
              <p:cNvSpPr>
                <a:spLocks noChangeArrowheads="1"/>
              </p:cNvSpPr>
              <p:nvPr/>
            </p:nvSpPr>
            <p:spPr bwMode="auto">
              <a:xfrm>
                <a:off x="3843" y="1758"/>
                <a:ext cx="3156"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73" name="Rectangle 341">
                <a:extLst>
                  <a:ext uri="{FF2B5EF4-FFF2-40B4-BE49-F238E27FC236}">
                    <a16:creationId xmlns:a16="http://schemas.microsoft.com/office/drawing/2014/main" id="{572E4EE6-1B53-4F26-AAC9-47EB97395673}"/>
                  </a:ext>
                </a:extLst>
              </p:cNvPr>
              <p:cNvSpPr>
                <a:spLocks noChangeArrowheads="1"/>
              </p:cNvSpPr>
              <p:nvPr/>
            </p:nvSpPr>
            <p:spPr bwMode="auto">
              <a:xfrm>
                <a:off x="6999" y="1758"/>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74" name="Rectangle 342">
                <a:extLst>
                  <a:ext uri="{FF2B5EF4-FFF2-40B4-BE49-F238E27FC236}">
                    <a16:creationId xmlns:a16="http://schemas.microsoft.com/office/drawing/2014/main" id="{20E20A9F-653F-4288-BF24-532F27960143}"/>
                  </a:ext>
                </a:extLst>
              </p:cNvPr>
              <p:cNvSpPr>
                <a:spLocks noChangeArrowheads="1"/>
              </p:cNvSpPr>
              <p:nvPr/>
            </p:nvSpPr>
            <p:spPr bwMode="auto">
              <a:xfrm>
                <a:off x="6999" y="1758"/>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75" name="Rectangle 343">
                <a:extLst>
                  <a:ext uri="{FF2B5EF4-FFF2-40B4-BE49-F238E27FC236}">
                    <a16:creationId xmlns:a16="http://schemas.microsoft.com/office/drawing/2014/main" id="{DB19B01A-B7C9-4B3D-A7E5-9D20225B5F2D}"/>
                  </a:ext>
                </a:extLst>
              </p:cNvPr>
              <p:cNvSpPr>
                <a:spLocks noChangeArrowheads="1"/>
              </p:cNvSpPr>
              <p:nvPr/>
            </p:nvSpPr>
            <p:spPr bwMode="auto">
              <a:xfrm>
                <a:off x="3840" y="1760"/>
                <a:ext cx="3" cy="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76" name="Rectangle 344">
                <a:extLst>
                  <a:ext uri="{FF2B5EF4-FFF2-40B4-BE49-F238E27FC236}">
                    <a16:creationId xmlns:a16="http://schemas.microsoft.com/office/drawing/2014/main" id="{F22C019E-852C-4A69-A2FA-4784414CE965}"/>
                  </a:ext>
                </a:extLst>
              </p:cNvPr>
              <p:cNvSpPr>
                <a:spLocks noChangeArrowheads="1"/>
              </p:cNvSpPr>
              <p:nvPr/>
            </p:nvSpPr>
            <p:spPr bwMode="auto">
              <a:xfrm>
                <a:off x="6999" y="1760"/>
                <a:ext cx="3" cy="6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77" name="Rectangle 345">
                <a:extLst>
                  <a:ext uri="{FF2B5EF4-FFF2-40B4-BE49-F238E27FC236}">
                    <a16:creationId xmlns:a16="http://schemas.microsoft.com/office/drawing/2014/main" id="{27EDE873-C4E7-40C2-B200-D706D849A6A4}"/>
                  </a:ext>
                </a:extLst>
              </p:cNvPr>
              <p:cNvSpPr>
                <a:spLocks noChangeArrowheads="1"/>
              </p:cNvSpPr>
              <p:nvPr/>
            </p:nvSpPr>
            <p:spPr bwMode="auto">
              <a:xfrm>
                <a:off x="3872" y="1856"/>
                <a:ext cx="19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Infraction </a:t>
                </a:r>
                <a:endParaRPr lang="en-US" altLang="en-US" sz="1350" dirty="0">
                  <a:solidFill>
                    <a:prstClr val="black"/>
                  </a:solidFill>
                </a:endParaRPr>
              </a:p>
            </p:txBody>
          </p:sp>
          <p:sp>
            <p:nvSpPr>
              <p:cNvPr id="578" name="Rectangle 346">
                <a:extLst>
                  <a:ext uri="{FF2B5EF4-FFF2-40B4-BE49-F238E27FC236}">
                    <a16:creationId xmlns:a16="http://schemas.microsoft.com/office/drawing/2014/main" id="{4F43F619-7F0A-4AA3-8CB7-5039AF253C60}"/>
                  </a:ext>
                </a:extLst>
              </p:cNvPr>
              <p:cNvSpPr>
                <a:spLocks noChangeArrowheads="1"/>
              </p:cNvSpPr>
              <p:nvPr/>
            </p:nvSpPr>
            <p:spPr bwMode="auto">
              <a:xfrm>
                <a:off x="3872" y="1905"/>
                <a:ext cx="16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Location</a:t>
                </a:r>
                <a:endParaRPr lang="en-US" altLang="en-US" sz="1350" dirty="0">
                  <a:solidFill>
                    <a:prstClr val="black"/>
                  </a:solidFill>
                </a:endParaRPr>
              </a:p>
            </p:txBody>
          </p:sp>
          <p:sp>
            <p:nvSpPr>
              <p:cNvPr id="579" name="Rectangle 347">
                <a:extLst>
                  <a:ext uri="{FF2B5EF4-FFF2-40B4-BE49-F238E27FC236}">
                    <a16:creationId xmlns:a16="http://schemas.microsoft.com/office/drawing/2014/main" id="{3865DAAB-D1B9-4112-953B-F533C01E8492}"/>
                  </a:ext>
                </a:extLst>
              </p:cNvPr>
              <p:cNvSpPr>
                <a:spLocks noChangeArrowheads="1"/>
              </p:cNvSpPr>
              <p:nvPr/>
            </p:nvSpPr>
            <p:spPr bwMode="auto">
              <a:xfrm>
                <a:off x="4085" y="1905"/>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580" name="Rectangle 348">
                <a:extLst>
                  <a:ext uri="{FF2B5EF4-FFF2-40B4-BE49-F238E27FC236}">
                    <a16:creationId xmlns:a16="http://schemas.microsoft.com/office/drawing/2014/main" id="{2F57E772-0763-481F-A0B4-CB3549F24AFE}"/>
                  </a:ext>
                </a:extLst>
              </p:cNvPr>
              <p:cNvSpPr>
                <a:spLocks noChangeArrowheads="1"/>
              </p:cNvSpPr>
              <p:nvPr/>
            </p:nvSpPr>
            <p:spPr bwMode="auto">
              <a:xfrm>
                <a:off x="3872" y="1963"/>
                <a:ext cx="12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Codes</a:t>
                </a:r>
                <a:endParaRPr lang="en-US" altLang="en-US" sz="1350" dirty="0">
                  <a:solidFill>
                    <a:prstClr val="black"/>
                  </a:solidFill>
                </a:endParaRPr>
              </a:p>
            </p:txBody>
          </p:sp>
          <p:sp>
            <p:nvSpPr>
              <p:cNvPr id="581" name="Rectangle 349">
                <a:extLst>
                  <a:ext uri="{FF2B5EF4-FFF2-40B4-BE49-F238E27FC236}">
                    <a16:creationId xmlns:a16="http://schemas.microsoft.com/office/drawing/2014/main" id="{2442A1FF-2B50-45FC-B3FE-A3591F0EFA37}"/>
                  </a:ext>
                </a:extLst>
              </p:cNvPr>
              <p:cNvSpPr>
                <a:spLocks noChangeArrowheads="1"/>
              </p:cNvSpPr>
              <p:nvPr/>
            </p:nvSpPr>
            <p:spPr bwMode="auto">
              <a:xfrm>
                <a:off x="4028" y="1966"/>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582" name="Rectangle 350">
                <a:extLst>
                  <a:ext uri="{FF2B5EF4-FFF2-40B4-BE49-F238E27FC236}">
                    <a16:creationId xmlns:a16="http://schemas.microsoft.com/office/drawing/2014/main" id="{8F22EF45-8448-40F3-BAA9-626F45C22767}"/>
                  </a:ext>
                </a:extLst>
              </p:cNvPr>
              <p:cNvSpPr>
                <a:spLocks noChangeArrowheads="1"/>
              </p:cNvSpPr>
              <p:nvPr/>
            </p:nvSpPr>
            <p:spPr bwMode="auto">
              <a:xfrm>
                <a:off x="4341" y="1838"/>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583" name="Rectangle 351">
                <a:extLst>
                  <a:ext uri="{FF2B5EF4-FFF2-40B4-BE49-F238E27FC236}">
                    <a16:creationId xmlns:a16="http://schemas.microsoft.com/office/drawing/2014/main" id="{7578F68C-6B19-4A37-AB63-30715DBF6448}"/>
                  </a:ext>
                </a:extLst>
              </p:cNvPr>
              <p:cNvSpPr>
                <a:spLocks noChangeArrowheads="1"/>
              </p:cNvSpPr>
              <p:nvPr/>
            </p:nvSpPr>
            <p:spPr bwMode="auto">
              <a:xfrm>
                <a:off x="4515" y="1842"/>
                <a:ext cx="39" cy="3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84" name="Rectangle 352">
                <a:extLst>
                  <a:ext uri="{FF2B5EF4-FFF2-40B4-BE49-F238E27FC236}">
                    <a16:creationId xmlns:a16="http://schemas.microsoft.com/office/drawing/2014/main" id="{6F99E689-6120-411B-B0DB-6D38B1580A10}"/>
                  </a:ext>
                </a:extLst>
              </p:cNvPr>
              <p:cNvSpPr>
                <a:spLocks noChangeArrowheads="1"/>
              </p:cNvSpPr>
              <p:nvPr/>
            </p:nvSpPr>
            <p:spPr bwMode="auto">
              <a:xfrm>
                <a:off x="4561" y="1838"/>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585" name="Rectangle 353">
                <a:extLst>
                  <a:ext uri="{FF2B5EF4-FFF2-40B4-BE49-F238E27FC236}">
                    <a16:creationId xmlns:a16="http://schemas.microsoft.com/office/drawing/2014/main" id="{E4D5A7AD-A476-4180-98F2-B9E90BCAEE71}"/>
                  </a:ext>
                </a:extLst>
              </p:cNvPr>
              <p:cNvSpPr>
                <a:spLocks noChangeArrowheads="1"/>
              </p:cNvSpPr>
              <p:nvPr/>
            </p:nvSpPr>
            <p:spPr bwMode="auto">
              <a:xfrm>
                <a:off x="4574" y="1838"/>
                <a:ext cx="28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01(On Campus)</a:t>
                </a:r>
                <a:endParaRPr lang="en-US" altLang="en-US" sz="1350" dirty="0">
                  <a:solidFill>
                    <a:prstClr val="black"/>
                  </a:solidFill>
                </a:endParaRPr>
              </a:p>
            </p:txBody>
          </p:sp>
          <p:sp>
            <p:nvSpPr>
              <p:cNvPr id="586" name="Rectangle 354">
                <a:extLst>
                  <a:ext uri="{FF2B5EF4-FFF2-40B4-BE49-F238E27FC236}">
                    <a16:creationId xmlns:a16="http://schemas.microsoft.com/office/drawing/2014/main" id="{51D1A934-4019-4C66-AFC1-1E0936ED4660}"/>
                  </a:ext>
                </a:extLst>
              </p:cNvPr>
              <p:cNvSpPr>
                <a:spLocks noChangeArrowheads="1"/>
              </p:cNvSpPr>
              <p:nvPr/>
            </p:nvSpPr>
            <p:spPr bwMode="auto">
              <a:xfrm>
                <a:off x="4896" y="1838"/>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587" name="Rectangle 355">
                <a:extLst>
                  <a:ext uri="{FF2B5EF4-FFF2-40B4-BE49-F238E27FC236}">
                    <a16:creationId xmlns:a16="http://schemas.microsoft.com/office/drawing/2014/main" id="{B1C53720-B027-471B-9684-66FCE26408A9}"/>
                  </a:ext>
                </a:extLst>
              </p:cNvPr>
              <p:cNvSpPr>
                <a:spLocks noChangeArrowheads="1"/>
              </p:cNvSpPr>
              <p:nvPr/>
            </p:nvSpPr>
            <p:spPr bwMode="auto">
              <a:xfrm>
                <a:off x="4515" y="1895"/>
                <a:ext cx="39" cy="3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88" name="Rectangle 356">
                <a:extLst>
                  <a:ext uri="{FF2B5EF4-FFF2-40B4-BE49-F238E27FC236}">
                    <a16:creationId xmlns:a16="http://schemas.microsoft.com/office/drawing/2014/main" id="{30A0C2CE-D45B-4136-84DA-F4EB57EA5F27}"/>
                  </a:ext>
                </a:extLst>
              </p:cNvPr>
              <p:cNvSpPr>
                <a:spLocks noChangeArrowheads="1"/>
              </p:cNvSpPr>
              <p:nvPr/>
            </p:nvSpPr>
            <p:spPr bwMode="auto">
              <a:xfrm>
                <a:off x="4561" y="1891"/>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589" name="Rectangle 357">
                <a:extLst>
                  <a:ext uri="{FF2B5EF4-FFF2-40B4-BE49-F238E27FC236}">
                    <a16:creationId xmlns:a16="http://schemas.microsoft.com/office/drawing/2014/main" id="{35665C09-C334-4126-A68C-671DA2615DAF}"/>
                  </a:ext>
                </a:extLst>
              </p:cNvPr>
              <p:cNvSpPr>
                <a:spLocks noChangeArrowheads="1"/>
              </p:cNvSpPr>
              <p:nvPr/>
            </p:nvSpPr>
            <p:spPr bwMode="auto">
              <a:xfrm>
                <a:off x="4574" y="1891"/>
                <a:ext cx="53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02 (Off Campus, within 300 ft)</a:t>
                </a:r>
                <a:endParaRPr lang="en-US" altLang="en-US" sz="1350" dirty="0">
                  <a:solidFill>
                    <a:prstClr val="black"/>
                  </a:solidFill>
                </a:endParaRPr>
              </a:p>
            </p:txBody>
          </p:sp>
          <p:sp>
            <p:nvSpPr>
              <p:cNvPr id="590" name="Rectangle 358">
                <a:extLst>
                  <a:ext uri="{FF2B5EF4-FFF2-40B4-BE49-F238E27FC236}">
                    <a16:creationId xmlns:a16="http://schemas.microsoft.com/office/drawing/2014/main" id="{4FFE103E-7CEF-4494-A443-5ECCD4ECC1AF}"/>
                  </a:ext>
                </a:extLst>
              </p:cNvPr>
              <p:cNvSpPr>
                <a:spLocks noChangeArrowheads="1"/>
              </p:cNvSpPr>
              <p:nvPr/>
            </p:nvSpPr>
            <p:spPr bwMode="auto">
              <a:xfrm>
                <a:off x="5175" y="1891"/>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591" name="Rectangle 359">
                <a:extLst>
                  <a:ext uri="{FF2B5EF4-FFF2-40B4-BE49-F238E27FC236}">
                    <a16:creationId xmlns:a16="http://schemas.microsoft.com/office/drawing/2014/main" id="{EFE27DA1-0C10-4A3C-B05F-27A2BF9280BF}"/>
                  </a:ext>
                </a:extLst>
              </p:cNvPr>
              <p:cNvSpPr>
                <a:spLocks noChangeArrowheads="1"/>
              </p:cNvSpPr>
              <p:nvPr/>
            </p:nvSpPr>
            <p:spPr bwMode="auto">
              <a:xfrm>
                <a:off x="4515" y="1948"/>
                <a:ext cx="39" cy="3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92" name="Rectangle 360">
                <a:extLst>
                  <a:ext uri="{FF2B5EF4-FFF2-40B4-BE49-F238E27FC236}">
                    <a16:creationId xmlns:a16="http://schemas.microsoft.com/office/drawing/2014/main" id="{7245BFBF-7811-441F-9D7B-13797EDA2B34}"/>
                  </a:ext>
                </a:extLst>
              </p:cNvPr>
              <p:cNvSpPr>
                <a:spLocks noChangeArrowheads="1"/>
              </p:cNvSpPr>
              <p:nvPr/>
            </p:nvSpPr>
            <p:spPr bwMode="auto">
              <a:xfrm>
                <a:off x="4561" y="1944"/>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593" name="Rectangle 361">
                <a:extLst>
                  <a:ext uri="{FF2B5EF4-FFF2-40B4-BE49-F238E27FC236}">
                    <a16:creationId xmlns:a16="http://schemas.microsoft.com/office/drawing/2014/main" id="{14D456F0-6951-400A-B2E5-B7A46D6FF33B}"/>
                  </a:ext>
                </a:extLst>
              </p:cNvPr>
              <p:cNvSpPr>
                <a:spLocks noChangeArrowheads="1"/>
              </p:cNvSpPr>
              <p:nvPr/>
            </p:nvSpPr>
            <p:spPr bwMode="auto">
              <a:xfrm>
                <a:off x="4574" y="1944"/>
                <a:ext cx="7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03 (</a:t>
                </a:r>
                <a:endParaRPr lang="en-US" altLang="en-US" sz="1350" dirty="0">
                  <a:solidFill>
                    <a:prstClr val="black"/>
                  </a:solidFill>
                </a:endParaRPr>
              </a:p>
            </p:txBody>
          </p:sp>
          <p:sp>
            <p:nvSpPr>
              <p:cNvPr id="594" name="Rectangle 362">
                <a:extLst>
                  <a:ext uri="{FF2B5EF4-FFF2-40B4-BE49-F238E27FC236}">
                    <a16:creationId xmlns:a16="http://schemas.microsoft.com/office/drawing/2014/main" id="{9B2DE781-FD81-4DA7-B4BD-45D533D655B3}"/>
                  </a:ext>
                </a:extLst>
              </p:cNvPr>
              <p:cNvSpPr>
                <a:spLocks noChangeArrowheads="1"/>
              </p:cNvSpPr>
              <p:nvPr/>
            </p:nvSpPr>
            <p:spPr bwMode="auto">
              <a:xfrm>
                <a:off x="4652" y="1944"/>
                <a:ext cx="508"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School Related/ Sponsored </a:t>
                </a:r>
                <a:endParaRPr lang="en-US" altLang="en-US" sz="1350" dirty="0">
                  <a:solidFill>
                    <a:prstClr val="black"/>
                  </a:solidFill>
                </a:endParaRPr>
              </a:p>
            </p:txBody>
          </p:sp>
          <p:sp>
            <p:nvSpPr>
              <p:cNvPr id="595" name="Rectangle 363">
                <a:extLst>
                  <a:ext uri="{FF2B5EF4-FFF2-40B4-BE49-F238E27FC236}">
                    <a16:creationId xmlns:a16="http://schemas.microsoft.com/office/drawing/2014/main" id="{D346700D-DEFF-437D-9E95-9A839F6D9DF2}"/>
                  </a:ext>
                </a:extLst>
              </p:cNvPr>
              <p:cNvSpPr>
                <a:spLocks noChangeArrowheads="1"/>
              </p:cNvSpPr>
              <p:nvPr/>
            </p:nvSpPr>
            <p:spPr bwMode="auto">
              <a:xfrm>
                <a:off x="4509" y="1988"/>
                <a:ext cx="368"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Activity Off Campus)</a:t>
                </a:r>
                <a:endParaRPr lang="en-US" altLang="en-US" sz="1350" dirty="0">
                  <a:solidFill>
                    <a:prstClr val="black"/>
                  </a:solidFill>
                </a:endParaRPr>
              </a:p>
            </p:txBody>
          </p:sp>
          <p:sp>
            <p:nvSpPr>
              <p:cNvPr id="596" name="Rectangle 364">
                <a:extLst>
                  <a:ext uri="{FF2B5EF4-FFF2-40B4-BE49-F238E27FC236}">
                    <a16:creationId xmlns:a16="http://schemas.microsoft.com/office/drawing/2014/main" id="{C22371F1-79DE-4AA8-AEB6-FB24E7FA3858}"/>
                  </a:ext>
                </a:extLst>
              </p:cNvPr>
              <p:cNvSpPr>
                <a:spLocks noChangeArrowheads="1"/>
              </p:cNvSpPr>
              <p:nvPr/>
            </p:nvSpPr>
            <p:spPr bwMode="auto">
              <a:xfrm>
                <a:off x="4922" y="1988"/>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597" name="Rectangle 365">
                <a:extLst>
                  <a:ext uri="{FF2B5EF4-FFF2-40B4-BE49-F238E27FC236}">
                    <a16:creationId xmlns:a16="http://schemas.microsoft.com/office/drawing/2014/main" id="{BE071521-A068-416A-B6DA-DD23C8BEE112}"/>
                  </a:ext>
                </a:extLst>
              </p:cNvPr>
              <p:cNvSpPr>
                <a:spLocks noChangeArrowheads="1"/>
              </p:cNvSpPr>
              <p:nvPr/>
            </p:nvSpPr>
            <p:spPr bwMode="auto">
              <a:xfrm>
                <a:off x="5308" y="1842"/>
                <a:ext cx="40" cy="3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98" name="Rectangle 366">
                <a:extLst>
                  <a:ext uri="{FF2B5EF4-FFF2-40B4-BE49-F238E27FC236}">
                    <a16:creationId xmlns:a16="http://schemas.microsoft.com/office/drawing/2014/main" id="{2255C50E-94C8-49BF-A7FC-7C3380A1656C}"/>
                  </a:ext>
                </a:extLst>
              </p:cNvPr>
              <p:cNvSpPr>
                <a:spLocks noChangeArrowheads="1"/>
              </p:cNvSpPr>
              <p:nvPr/>
            </p:nvSpPr>
            <p:spPr bwMode="auto">
              <a:xfrm>
                <a:off x="5355" y="1838"/>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599" name="Rectangle 367">
                <a:extLst>
                  <a:ext uri="{FF2B5EF4-FFF2-40B4-BE49-F238E27FC236}">
                    <a16:creationId xmlns:a16="http://schemas.microsoft.com/office/drawing/2014/main" id="{4052D61B-DF9E-4C19-A8A1-16FA53300AF6}"/>
                  </a:ext>
                </a:extLst>
              </p:cNvPr>
              <p:cNvSpPr>
                <a:spLocks noChangeArrowheads="1"/>
              </p:cNvSpPr>
              <p:nvPr/>
            </p:nvSpPr>
            <p:spPr bwMode="auto">
              <a:xfrm>
                <a:off x="5368" y="1838"/>
                <a:ext cx="7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04 (</a:t>
                </a:r>
                <a:endParaRPr lang="en-US" altLang="en-US" sz="1350" dirty="0">
                  <a:solidFill>
                    <a:prstClr val="black"/>
                  </a:solidFill>
                </a:endParaRPr>
              </a:p>
            </p:txBody>
          </p:sp>
          <p:sp>
            <p:nvSpPr>
              <p:cNvPr id="600" name="Rectangle 368">
                <a:extLst>
                  <a:ext uri="{FF2B5EF4-FFF2-40B4-BE49-F238E27FC236}">
                    <a16:creationId xmlns:a16="http://schemas.microsoft.com/office/drawing/2014/main" id="{A8C20433-71FB-45ED-A37F-0ACC3CF883EF}"/>
                  </a:ext>
                </a:extLst>
              </p:cNvPr>
              <p:cNvSpPr>
                <a:spLocks noChangeArrowheads="1"/>
              </p:cNvSpPr>
              <p:nvPr/>
            </p:nvSpPr>
            <p:spPr bwMode="auto">
              <a:xfrm>
                <a:off x="5446" y="1838"/>
                <a:ext cx="93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Off Campus, not school related/ sponsored activity) </a:t>
                </a:r>
                <a:endParaRPr lang="en-US" altLang="en-US" sz="1350" dirty="0">
                  <a:solidFill>
                    <a:prstClr val="black"/>
                  </a:solidFill>
                </a:endParaRPr>
              </a:p>
            </p:txBody>
          </p:sp>
          <p:sp>
            <p:nvSpPr>
              <p:cNvPr id="601" name="Rectangle 369">
                <a:extLst>
                  <a:ext uri="{FF2B5EF4-FFF2-40B4-BE49-F238E27FC236}">
                    <a16:creationId xmlns:a16="http://schemas.microsoft.com/office/drawing/2014/main" id="{D9CEDC43-367C-46F7-BE66-F8B207EA2F45}"/>
                  </a:ext>
                </a:extLst>
              </p:cNvPr>
              <p:cNvSpPr>
                <a:spLocks noChangeArrowheads="1"/>
              </p:cNvSpPr>
              <p:nvPr/>
            </p:nvSpPr>
            <p:spPr bwMode="auto">
              <a:xfrm>
                <a:off x="6485" y="1838"/>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602" name="Rectangle 370">
                <a:extLst>
                  <a:ext uri="{FF2B5EF4-FFF2-40B4-BE49-F238E27FC236}">
                    <a16:creationId xmlns:a16="http://schemas.microsoft.com/office/drawing/2014/main" id="{FBEBA364-6F9F-45CE-999A-99A601E35463}"/>
                  </a:ext>
                </a:extLst>
              </p:cNvPr>
              <p:cNvSpPr>
                <a:spLocks noChangeArrowheads="1"/>
              </p:cNvSpPr>
              <p:nvPr/>
            </p:nvSpPr>
            <p:spPr bwMode="auto">
              <a:xfrm>
                <a:off x="6498" y="1838"/>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603" name="Rectangle 371">
                <a:extLst>
                  <a:ext uri="{FF2B5EF4-FFF2-40B4-BE49-F238E27FC236}">
                    <a16:creationId xmlns:a16="http://schemas.microsoft.com/office/drawing/2014/main" id="{A27C5E9D-D83E-49BF-B892-661F175B7E1E}"/>
                  </a:ext>
                </a:extLst>
              </p:cNvPr>
              <p:cNvSpPr>
                <a:spLocks noChangeArrowheads="1"/>
              </p:cNvSpPr>
              <p:nvPr/>
            </p:nvSpPr>
            <p:spPr bwMode="auto">
              <a:xfrm>
                <a:off x="5308" y="1886"/>
                <a:ext cx="40" cy="3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04" name="Rectangle 372">
                <a:extLst>
                  <a:ext uri="{FF2B5EF4-FFF2-40B4-BE49-F238E27FC236}">
                    <a16:creationId xmlns:a16="http://schemas.microsoft.com/office/drawing/2014/main" id="{C030AAE4-8AE6-4CF2-8637-3E02DBC33ED5}"/>
                  </a:ext>
                </a:extLst>
              </p:cNvPr>
              <p:cNvSpPr>
                <a:spLocks noChangeArrowheads="1"/>
              </p:cNvSpPr>
              <p:nvPr/>
            </p:nvSpPr>
            <p:spPr bwMode="auto">
              <a:xfrm>
                <a:off x="5355" y="1882"/>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605" name="Rectangle 373">
                <a:extLst>
                  <a:ext uri="{FF2B5EF4-FFF2-40B4-BE49-F238E27FC236}">
                    <a16:creationId xmlns:a16="http://schemas.microsoft.com/office/drawing/2014/main" id="{8B518631-FCC7-41CF-8EFD-92999EE75E07}"/>
                  </a:ext>
                </a:extLst>
              </p:cNvPr>
              <p:cNvSpPr>
                <a:spLocks noChangeArrowheads="1"/>
              </p:cNvSpPr>
              <p:nvPr/>
            </p:nvSpPr>
            <p:spPr bwMode="auto">
              <a:xfrm>
                <a:off x="5368" y="1882"/>
                <a:ext cx="7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05 (</a:t>
                </a:r>
                <a:endParaRPr lang="en-US" altLang="en-US" sz="1350" dirty="0">
                  <a:solidFill>
                    <a:prstClr val="black"/>
                  </a:solidFill>
                </a:endParaRPr>
              </a:p>
            </p:txBody>
          </p:sp>
          <p:sp>
            <p:nvSpPr>
              <p:cNvPr id="606" name="Rectangle 374">
                <a:extLst>
                  <a:ext uri="{FF2B5EF4-FFF2-40B4-BE49-F238E27FC236}">
                    <a16:creationId xmlns:a16="http://schemas.microsoft.com/office/drawing/2014/main" id="{5180C2CF-4D15-4109-A939-813A6C0C9059}"/>
                  </a:ext>
                </a:extLst>
              </p:cNvPr>
              <p:cNvSpPr>
                <a:spLocks noChangeArrowheads="1"/>
              </p:cNvSpPr>
              <p:nvPr/>
            </p:nvSpPr>
            <p:spPr bwMode="auto">
              <a:xfrm>
                <a:off x="5446" y="1882"/>
                <a:ext cx="126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On school property, or at school related/sponsored activity, of another </a:t>
                </a:r>
                <a:endParaRPr lang="en-US" altLang="en-US" sz="1350" dirty="0">
                  <a:solidFill>
                    <a:prstClr val="black"/>
                  </a:solidFill>
                </a:endParaRPr>
              </a:p>
            </p:txBody>
          </p:sp>
          <p:sp>
            <p:nvSpPr>
              <p:cNvPr id="607" name="Rectangle 375">
                <a:extLst>
                  <a:ext uri="{FF2B5EF4-FFF2-40B4-BE49-F238E27FC236}">
                    <a16:creationId xmlns:a16="http://schemas.microsoft.com/office/drawing/2014/main" id="{4332585A-1CE9-4392-A1E3-5C64DF91CB2B}"/>
                  </a:ext>
                </a:extLst>
              </p:cNvPr>
              <p:cNvSpPr>
                <a:spLocks noChangeArrowheads="1"/>
              </p:cNvSpPr>
              <p:nvPr/>
            </p:nvSpPr>
            <p:spPr bwMode="auto">
              <a:xfrm>
                <a:off x="5378" y="1926"/>
                <a:ext cx="26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school district)</a:t>
                </a:r>
                <a:endParaRPr lang="en-US" altLang="en-US" sz="1350" dirty="0">
                  <a:solidFill>
                    <a:prstClr val="black"/>
                  </a:solidFill>
                </a:endParaRPr>
              </a:p>
            </p:txBody>
          </p:sp>
          <p:sp>
            <p:nvSpPr>
              <p:cNvPr id="608" name="Rectangle 376">
                <a:extLst>
                  <a:ext uri="{FF2B5EF4-FFF2-40B4-BE49-F238E27FC236}">
                    <a16:creationId xmlns:a16="http://schemas.microsoft.com/office/drawing/2014/main" id="{94EF72D2-E942-4022-980B-6EC5DC299635}"/>
                  </a:ext>
                </a:extLst>
              </p:cNvPr>
              <p:cNvSpPr>
                <a:spLocks noChangeArrowheads="1"/>
              </p:cNvSpPr>
              <p:nvPr/>
            </p:nvSpPr>
            <p:spPr bwMode="auto">
              <a:xfrm>
                <a:off x="5668" y="1926"/>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609" name="Rectangle 377">
                <a:extLst>
                  <a:ext uri="{FF2B5EF4-FFF2-40B4-BE49-F238E27FC236}">
                    <a16:creationId xmlns:a16="http://schemas.microsoft.com/office/drawing/2014/main" id="{518C7D16-78E3-44DE-ADBB-342C6F51E83D}"/>
                  </a:ext>
                </a:extLst>
              </p:cNvPr>
              <p:cNvSpPr>
                <a:spLocks noChangeArrowheads="1"/>
              </p:cNvSpPr>
              <p:nvPr/>
            </p:nvSpPr>
            <p:spPr bwMode="auto">
              <a:xfrm>
                <a:off x="3840" y="182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10" name="Rectangle 378">
                <a:extLst>
                  <a:ext uri="{FF2B5EF4-FFF2-40B4-BE49-F238E27FC236}">
                    <a16:creationId xmlns:a16="http://schemas.microsoft.com/office/drawing/2014/main" id="{EC9B6EDE-BD43-4CE2-B2BF-C94177E2F1D3}"/>
                  </a:ext>
                </a:extLst>
              </p:cNvPr>
              <p:cNvSpPr>
                <a:spLocks noChangeArrowheads="1"/>
              </p:cNvSpPr>
              <p:nvPr/>
            </p:nvSpPr>
            <p:spPr bwMode="auto">
              <a:xfrm>
                <a:off x="3843" y="1825"/>
                <a:ext cx="468"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11" name="Rectangle 379">
                <a:extLst>
                  <a:ext uri="{FF2B5EF4-FFF2-40B4-BE49-F238E27FC236}">
                    <a16:creationId xmlns:a16="http://schemas.microsoft.com/office/drawing/2014/main" id="{1514F8CB-2997-47E7-A488-8D5A821AA7F2}"/>
                  </a:ext>
                </a:extLst>
              </p:cNvPr>
              <p:cNvSpPr>
                <a:spLocks noChangeArrowheads="1"/>
              </p:cNvSpPr>
              <p:nvPr/>
            </p:nvSpPr>
            <p:spPr bwMode="auto">
              <a:xfrm>
                <a:off x="4311" y="182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12" name="Rectangle 380">
                <a:extLst>
                  <a:ext uri="{FF2B5EF4-FFF2-40B4-BE49-F238E27FC236}">
                    <a16:creationId xmlns:a16="http://schemas.microsoft.com/office/drawing/2014/main" id="{7D9774AB-2684-408A-9CF2-4EED92997C22}"/>
                  </a:ext>
                </a:extLst>
              </p:cNvPr>
              <p:cNvSpPr>
                <a:spLocks noChangeArrowheads="1"/>
              </p:cNvSpPr>
              <p:nvPr/>
            </p:nvSpPr>
            <p:spPr bwMode="auto">
              <a:xfrm>
                <a:off x="4314" y="1825"/>
                <a:ext cx="165"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13" name="Rectangle 381">
                <a:extLst>
                  <a:ext uri="{FF2B5EF4-FFF2-40B4-BE49-F238E27FC236}">
                    <a16:creationId xmlns:a16="http://schemas.microsoft.com/office/drawing/2014/main" id="{1A3DE40F-1D58-4271-8578-A5C111D6EC36}"/>
                  </a:ext>
                </a:extLst>
              </p:cNvPr>
              <p:cNvSpPr>
                <a:spLocks noChangeArrowheads="1"/>
              </p:cNvSpPr>
              <p:nvPr/>
            </p:nvSpPr>
            <p:spPr bwMode="auto">
              <a:xfrm>
                <a:off x="4479" y="1825"/>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14" name="Rectangle 382">
                <a:extLst>
                  <a:ext uri="{FF2B5EF4-FFF2-40B4-BE49-F238E27FC236}">
                    <a16:creationId xmlns:a16="http://schemas.microsoft.com/office/drawing/2014/main" id="{2690ED26-2300-4BA8-8D94-DEE62B5ABE58}"/>
                  </a:ext>
                </a:extLst>
              </p:cNvPr>
              <p:cNvSpPr>
                <a:spLocks noChangeArrowheads="1"/>
              </p:cNvSpPr>
              <p:nvPr/>
            </p:nvSpPr>
            <p:spPr bwMode="auto">
              <a:xfrm>
                <a:off x="4481" y="1825"/>
                <a:ext cx="796"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15" name="Rectangle 383">
                <a:extLst>
                  <a:ext uri="{FF2B5EF4-FFF2-40B4-BE49-F238E27FC236}">
                    <a16:creationId xmlns:a16="http://schemas.microsoft.com/office/drawing/2014/main" id="{27321547-D280-407A-A236-0A543E2B50B6}"/>
                  </a:ext>
                </a:extLst>
              </p:cNvPr>
              <p:cNvSpPr>
                <a:spLocks noChangeArrowheads="1"/>
              </p:cNvSpPr>
              <p:nvPr/>
            </p:nvSpPr>
            <p:spPr bwMode="auto">
              <a:xfrm>
                <a:off x="5277" y="1825"/>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16" name="Rectangle 384">
                <a:extLst>
                  <a:ext uri="{FF2B5EF4-FFF2-40B4-BE49-F238E27FC236}">
                    <a16:creationId xmlns:a16="http://schemas.microsoft.com/office/drawing/2014/main" id="{00793283-1115-4675-810D-800E70E21B7F}"/>
                  </a:ext>
                </a:extLst>
              </p:cNvPr>
              <p:cNvSpPr>
                <a:spLocks noChangeArrowheads="1"/>
              </p:cNvSpPr>
              <p:nvPr/>
            </p:nvSpPr>
            <p:spPr bwMode="auto">
              <a:xfrm>
                <a:off x="5279" y="1825"/>
                <a:ext cx="1720"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17" name="Rectangle 385">
                <a:extLst>
                  <a:ext uri="{FF2B5EF4-FFF2-40B4-BE49-F238E27FC236}">
                    <a16:creationId xmlns:a16="http://schemas.microsoft.com/office/drawing/2014/main" id="{57975D24-C76C-4B9A-8279-05FE0C008699}"/>
                  </a:ext>
                </a:extLst>
              </p:cNvPr>
              <p:cNvSpPr>
                <a:spLocks noChangeArrowheads="1"/>
              </p:cNvSpPr>
              <p:nvPr/>
            </p:nvSpPr>
            <p:spPr bwMode="auto">
              <a:xfrm>
                <a:off x="6999" y="1825"/>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18" name="Rectangle 386">
                <a:extLst>
                  <a:ext uri="{FF2B5EF4-FFF2-40B4-BE49-F238E27FC236}">
                    <a16:creationId xmlns:a16="http://schemas.microsoft.com/office/drawing/2014/main" id="{B35B1A86-D708-4148-928F-C96D867E8602}"/>
                  </a:ext>
                </a:extLst>
              </p:cNvPr>
              <p:cNvSpPr>
                <a:spLocks noChangeArrowheads="1"/>
              </p:cNvSpPr>
              <p:nvPr/>
            </p:nvSpPr>
            <p:spPr bwMode="auto">
              <a:xfrm>
                <a:off x="3840" y="1828"/>
                <a:ext cx="3" cy="2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19" name="Rectangle 387">
                <a:extLst>
                  <a:ext uri="{FF2B5EF4-FFF2-40B4-BE49-F238E27FC236}">
                    <a16:creationId xmlns:a16="http://schemas.microsoft.com/office/drawing/2014/main" id="{46584840-9984-4B9E-84D4-CD302EBF0E11}"/>
                  </a:ext>
                </a:extLst>
              </p:cNvPr>
              <p:cNvSpPr>
                <a:spLocks noChangeArrowheads="1"/>
              </p:cNvSpPr>
              <p:nvPr/>
            </p:nvSpPr>
            <p:spPr bwMode="auto">
              <a:xfrm>
                <a:off x="6999" y="1828"/>
                <a:ext cx="3" cy="2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20" name="Rectangle 388">
                <a:extLst>
                  <a:ext uri="{FF2B5EF4-FFF2-40B4-BE49-F238E27FC236}">
                    <a16:creationId xmlns:a16="http://schemas.microsoft.com/office/drawing/2014/main" id="{247114B3-15B1-416F-AE6D-1CC0F6BD94AD}"/>
                  </a:ext>
                </a:extLst>
              </p:cNvPr>
              <p:cNvSpPr>
                <a:spLocks noChangeArrowheads="1"/>
              </p:cNvSpPr>
              <p:nvPr/>
            </p:nvSpPr>
            <p:spPr bwMode="auto">
              <a:xfrm>
                <a:off x="3843" y="2032"/>
                <a:ext cx="634" cy="8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21" name="Rectangle 389">
                <a:extLst>
                  <a:ext uri="{FF2B5EF4-FFF2-40B4-BE49-F238E27FC236}">
                    <a16:creationId xmlns:a16="http://schemas.microsoft.com/office/drawing/2014/main" id="{F7970DAD-D81A-42F0-82A6-D719CA4C7FF0}"/>
                  </a:ext>
                </a:extLst>
              </p:cNvPr>
              <p:cNvSpPr>
                <a:spLocks noChangeArrowheads="1"/>
              </p:cNvSpPr>
              <p:nvPr/>
            </p:nvSpPr>
            <p:spPr bwMode="auto">
              <a:xfrm>
                <a:off x="3872" y="2032"/>
                <a:ext cx="576" cy="44"/>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22" name="Rectangle 390">
                <a:extLst>
                  <a:ext uri="{FF2B5EF4-FFF2-40B4-BE49-F238E27FC236}">
                    <a16:creationId xmlns:a16="http://schemas.microsoft.com/office/drawing/2014/main" id="{FB9692F4-60D3-4C9C-93FE-106DC85683C0}"/>
                  </a:ext>
                </a:extLst>
              </p:cNvPr>
              <p:cNvSpPr>
                <a:spLocks noChangeArrowheads="1"/>
              </p:cNvSpPr>
              <p:nvPr/>
            </p:nvSpPr>
            <p:spPr bwMode="auto">
              <a:xfrm>
                <a:off x="3872" y="2032"/>
                <a:ext cx="26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PEIMS Action</a:t>
                </a:r>
                <a:endParaRPr lang="en-US" altLang="en-US" sz="1350" dirty="0">
                  <a:solidFill>
                    <a:prstClr val="black"/>
                  </a:solidFill>
                </a:endParaRPr>
              </a:p>
            </p:txBody>
          </p:sp>
          <p:sp>
            <p:nvSpPr>
              <p:cNvPr id="623" name="Rectangle 391">
                <a:extLst>
                  <a:ext uri="{FF2B5EF4-FFF2-40B4-BE49-F238E27FC236}">
                    <a16:creationId xmlns:a16="http://schemas.microsoft.com/office/drawing/2014/main" id="{B6365E5F-3D24-4F86-9593-665F69B49AAE}"/>
                  </a:ext>
                </a:extLst>
              </p:cNvPr>
              <p:cNvSpPr>
                <a:spLocks noChangeArrowheads="1"/>
              </p:cNvSpPr>
              <p:nvPr/>
            </p:nvSpPr>
            <p:spPr bwMode="auto">
              <a:xfrm>
                <a:off x="4166" y="2032"/>
                <a:ext cx="2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s</a:t>
                </a:r>
                <a:endParaRPr lang="en-US" altLang="en-US" sz="1350" dirty="0">
                  <a:solidFill>
                    <a:prstClr val="black"/>
                  </a:solidFill>
                </a:endParaRPr>
              </a:p>
            </p:txBody>
          </p:sp>
          <p:sp>
            <p:nvSpPr>
              <p:cNvPr id="624" name="Rectangle 392">
                <a:extLst>
                  <a:ext uri="{FF2B5EF4-FFF2-40B4-BE49-F238E27FC236}">
                    <a16:creationId xmlns:a16="http://schemas.microsoft.com/office/drawing/2014/main" id="{873EC6C7-BEBB-47D2-B4D6-53389AC171CE}"/>
                  </a:ext>
                </a:extLst>
              </p:cNvPr>
              <p:cNvSpPr>
                <a:spLocks noChangeArrowheads="1"/>
              </p:cNvSpPr>
              <p:nvPr/>
            </p:nvSpPr>
            <p:spPr bwMode="auto">
              <a:xfrm>
                <a:off x="4191" y="2032"/>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625" name="Rectangle 393">
                <a:extLst>
                  <a:ext uri="{FF2B5EF4-FFF2-40B4-BE49-F238E27FC236}">
                    <a16:creationId xmlns:a16="http://schemas.microsoft.com/office/drawing/2014/main" id="{BF05230B-4EBB-4DDC-BE15-90FEACE56AE6}"/>
                  </a:ext>
                </a:extLst>
              </p:cNvPr>
              <p:cNvSpPr>
                <a:spLocks noChangeArrowheads="1"/>
              </p:cNvSpPr>
              <p:nvPr/>
            </p:nvSpPr>
            <p:spPr bwMode="auto">
              <a:xfrm>
                <a:off x="3872" y="2076"/>
                <a:ext cx="576" cy="4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26" name="Rectangle 394">
                <a:extLst>
                  <a:ext uri="{FF2B5EF4-FFF2-40B4-BE49-F238E27FC236}">
                    <a16:creationId xmlns:a16="http://schemas.microsoft.com/office/drawing/2014/main" id="{7EB5EB54-A21C-4E9D-9837-4C15C7EE5064}"/>
                  </a:ext>
                </a:extLst>
              </p:cNvPr>
              <p:cNvSpPr>
                <a:spLocks noChangeArrowheads="1"/>
              </p:cNvSpPr>
              <p:nvPr/>
            </p:nvSpPr>
            <p:spPr bwMode="auto">
              <a:xfrm>
                <a:off x="3872" y="2075"/>
                <a:ext cx="27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(Consequence</a:t>
                </a:r>
                <a:endParaRPr lang="en-US" altLang="en-US" sz="1350" dirty="0">
                  <a:solidFill>
                    <a:prstClr val="black"/>
                  </a:solidFill>
                </a:endParaRPr>
              </a:p>
            </p:txBody>
          </p:sp>
          <p:sp>
            <p:nvSpPr>
              <p:cNvPr id="627" name="Rectangle 395">
                <a:extLst>
                  <a:ext uri="{FF2B5EF4-FFF2-40B4-BE49-F238E27FC236}">
                    <a16:creationId xmlns:a16="http://schemas.microsoft.com/office/drawing/2014/main" id="{7BF744CD-754F-4C45-9377-376FAA2E2E6C}"/>
                  </a:ext>
                </a:extLst>
              </p:cNvPr>
              <p:cNvSpPr>
                <a:spLocks noChangeArrowheads="1"/>
              </p:cNvSpPr>
              <p:nvPr/>
            </p:nvSpPr>
            <p:spPr bwMode="auto">
              <a:xfrm>
                <a:off x="4185" y="2075"/>
                <a:ext cx="2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s</a:t>
                </a:r>
                <a:endParaRPr lang="en-US" altLang="en-US" sz="1350" dirty="0">
                  <a:solidFill>
                    <a:prstClr val="black"/>
                  </a:solidFill>
                </a:endParaRPr>
              </a:p>
            </p:txBody>
          </p:sp>
          <p:sp>
            <p:nvSpPr>
              <p:cNvPr id="628" name="Rectangle 396">
                <a:extLst>
                  <a:ext uri="{FF2B5EF4-FFF2-40B4-BE49-F238E27FC236}">
                    <a16:creationId xmlns:a16="http://schemas.microsoft.com/office/drawing/2014/main" id="{F0CE46AD-E223-4EC8-83F7-3BEB48EEE3B0}"/>
                  </a:ext>
                </a:extLst>
              </p:cNvPr>
              <p:cNvSpPr>
                <a:spLocks noChangeArrowheads="1"/>
              </p:cNvSpPr>
              <p:nvPr/>
            </p:nvSpPr>
            <p:spPr bwMode="auto">
              <a:xfrm>
                <a:off x="4210" y="2075"/>
                <a:ext cx="2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629" name="Rectangle 397">
                <a:extLst>
                  <a:ext uri="{FF2B5EF4-FFF2-40B4-BE49-F238E27FC236}">
                    <a16:creationId xmlns:a16="http://schemas.microsoft.com/office/drawing/2014/main" id="{E002BEF1-99AF-4BE0-8B92-455AC440EB06}"/>
                  </a:ext>
                </a:extLst>
              </p:cNvPr>
              <p:cNvSpPr>
                <a:spLocks noChangeArrowheads="1"/>
              </p:cNvSpPr>
              <p:nvPr/>
            </p:nvSpPr>
            <p:spPr bwMode="auto">
              <a:xfrm>
                <a:off x="4238" y="2075"/>
                <a:ext cx="1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Details:</a:t>
                </a:r>
                <a:endParaRPr lang="en-US" altLang="en-US" sz="1350" dirty="0">
                  <a:solidFill>
                    <a:prstClr val="black"/>
                  </a:solidFill>
                </a:endParaRPr>
              </a:p>
            </p:txBody>
          </p:sp>
          <p:sp>
            <p:nvSpPr>
              <p:cNvPr id="630" name="Rectangle 398">
                <a:extLst>
                  <a:ext uri="{FF2B5EF4-FFF2-40B4-BE49-F238E27FC236}">
                    <a16:creationId xmlns:a16="http://schemas.microsoft.com/office/drawing/2014/main" id="{18378328-FBD9-4985-81ED-F00721A46C89}"/>
                  </a:ext>
                </a:extLst>
              </p:cNvPr>
              <p:cNvSpPr>
                <a:spLocks noChangeArrowheads="1"/>
              </p:cNvSpPr>
              <p:nvPr/>
            </p:nvSpPr>
            <p:spPr bwMode="auto">
              <a:xfrm>
                <a:off x="4401" y="2075"/>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631" name="Rectangle 399">
                <a:extLst>
                  <a:ext uri="{FF2B5EF4-FFF2-40B4-BE49-F238E27FC236}">
                    <a16:creationId xmlns:a16="http://schemas.microsoft.com/office/drawing/2014/main" id="{DF5C9109-5BF3-4B0C-B1C9-0973B2CAD854}"/>
                  </a:ext>
                </a:extLst>
              </p:cNvPr>
              <p:cNvSpPr>
                <a:spLocks noChangeArrowheads="1"/>
              </p:cNvSpPr>
              <p:nvPr/>
            </p:nvSpPr>
            <p:spPr bwMode="auto">
              <a:xfrm>
                <a:off x="4479" y="2032"/>
                <a:ext cx="329" cy="87"/>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32" name="Rectangle 400">
                <a:extLst>
                  <a:ext uri="{FF2B5EF4-FFF2-40B4-BE49-F238E27FC236}">
                    <a16:creationId xmlns:a16="http://schemas.microsoft.com/office/drawing/2014/main" id="{8F7DD7E3-9F60-4729-A5A0-29710457CF1B}"/>
                  </a:ext>
                </a:extLst>
              </p:cNvPr>
              <p:cNvSpPr>
                <a:spLocks noChangeArrowheads="1"/>
              </p:cNvSpPr>
              <p:nvPr/>
            </p:nvSpPr>
            <p:spPr bwMode="auto">
              <a:xfrm>
                <a:off x="4509" y="2032"/>
                <a:ext cx="270" cy="44"/>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33" name="Rectangle 401">
                <a:extLst>
                  <a:ext uri="{FF2B5EF4-FFF2-40B4-BE49-F238E27FC236}">
                    <a16:creationId xmlns:a16="http://schemas.microsoft.com/office/drawing/2014/main" id="{FDB6EE9C-9615-4B8C-8063-A17F8F9513AA}"/>
                  </a:ext>
                </a:extLst>
              </p:cNvPr>
              <p:cNvSpPr>
                <a:spLocks noChangeArrowheads="1"/>
              </p:cNvSpPr>
              <p:nvPr/>
            </p:nvSpPr>
            <p:spPr bwMode="auto">
              <a:xfrm>
                <a:off x="4518" y="2032"/>
                <a:ext cx="236"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FF0000"/>
                    </a:solidFill>
                  </a:rPr>
                  <a:t>Date Action </a:t>
                </a:r>
                <a:endParaRPr lang="en-US" altLang="en-US" sz="1350" dirty="0">
                  <a:solidFill>
                    <a:prstClr val="black"/>
                  </a:solidFill>
                </a:endParaRPr>
              </a:p>
            </p:txBody>
          </p:sp>
          <p:sp>
            <p:nvSpPr>
              <p:cNvPr id="634" name="Rectangle 402">
                <a:extLst>
                  <a:ext uri="{FF2B5EF4-FFF2-40B4-BE49-F238E27FC236}">
                    <a16:creationId xmlns:a16="http://schemas.microsoft.com/office/drawing/2014/main" id="{656FE29A-167B-47E5-BE33-46067B7236FF}"/>
                  </a:ext>
                </a:extLst>
              </p:cNvPr>
              <p:cNvSpPr>
                <a:spLocks noChangeArrowheads="1"/>
              </p:cNvSpPr>
              <p:nvPr/>
            </p:nvSpPr>
            <p:spPr bwMode="auto">
              <a:xfrm>
                <a:off x="4509" y="2076"/>
                <a:ext cx="270" cy="43"/>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35" name="Rectangle 403">
                <a:extLst>
                  <a:ext uri="{FF2B5EF4-FFF2-40B4-BE49-F238E27FC236}">
                    <a16:creationId xmlns:a16="http://schemas.microsoft.com/office/drawing/2014/main" id="{6C2654E5-D350-4BA9-A330-E429EC597F5F}"/>
                  </a:ext>
                </a:extLst>
              </p:cNvPr>
              <p:cNvSpPr>
                <a:spLocks noChangeArrowheads="1"/>
              </p:cNvSpPr>
              <p:nvPr/>
            </p:nvSpPr>
            <p:spPr bwMode="auto">
              <a:xfrm>
                <a:off x="4541" y="2075"/>
                <a:ext cx="182"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FF0000"/>
                    </a:solidFill>
                  </a:rPr>
                  <a:t>Assigned</a:t>
                </a:r>
                <a:endParaRPr lang="en-US" altLang="en-US" sz="1350" dirty="0">
                  <a:solidFill>
                    <a:prstClr val="black"/>
                  </a:solidFill>
                </a:endParaRPr>
              </a:p>
            </p:txBody>
          </p:sp>
          <p:sp>
            <p:nvSpPr>
              <p:cNvPr id="636" name="Rectangle 404">
                <a:extLst>
                  <a:ext uri="{FF2B5EF4-FFF2-40B4-BE49-F238E27FC236}">
                    <a16:creationId xmlns:a16="http://schemas.microsoft.com/office/drawing/2014/main" id="{7177D058-588E-40C4-B6D1-6802D581B24A}"/>
                  </a:ext>
                </a:extLst>
              </p:cNvPr>
              <p:cNvSpPr>
                <a:spLocks noChangeArrowheads="1"/>
              </p:cNvSpPr>
              <p:nvPr/>
            </p:nvSpPr>
            <p:spPr bwMode="auto">
              <a:xfrm>
                <a:off x="4745" y="2075"/>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637" name="Rectangle 405">
                <a:extLst>
                  <a:ext uri="{FF2B5EF4-FFF2-40B4-BE49-F238E27FC236}">
                    <a16:creationId xmlns:a16="http://schemas.microsoft.com/office/drawing/2014/main" id="{F8B93BBC-6733-4AF0-939B-8225A1F1CDF6}"/>
                  </a:ext>
                </a:extLst>
              </p:cNvPr>
              <p:cNvSpPr>
                <a:spLocks noChangeArrowheads="1"/>
              </p:cNvSpPr>
              <p:nvPr/>
            </p:nvSpPr>
            <p:spPr bwMode="auto">
              <a:xfrm>
                <a:off x="4811" y="2032"/>
                <a:ext cx="303" cy="87"/>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grpSp>
        <p:grpSp>
          <p:nvGrpSpPr>
            <p:cNvPr id="22" name="Group 607">
              <a:extLst>
                <a:ext uri="{FF2B5EF4-FFF2-40B4-BE49-F238E27FC236}">
                  <a16:creationId xmlns:a16="http://schemas.microsoft.com/office/drawing/2014/main" id="{D5C13070-828F-4543-ACAF-F78F4EF16413}"/>
                </a:ext>
              </a:extLst>
            </p:cNvPr>
            <p:cNvGrpSpPr>
              <a:grpSpLocks/>
            </p:cNvGrpSpPr>
            <p:nvPr/>
          </p:nvGrpSpPr>
          <p:grpSpPr bwMode="auto">
            <a:xfrm>
              <a:off x="3840" y="2030"/>
              <a:ext cx="3162" cy="357"/>
              <a:chOff x="3840" y="2030"/>
              <a:chExt cx="3162" cy="357"/>
            </a:xfrm>
          </p:grpSpPr>
          <p:sp>
            <p:nvSpPr>
              <p:cNvPr id="238" name="Rectangle 407">
                <a:extLst>
                  <a:ext uri="{FF2B5EF4-FFF2-40B4-BE49-F238E27FC236}">
                    <a16:creationId xmlns:a16="http://schemas.microsoft.com/office/drawing/2014/main" id="{7A56A7E3-7A2B-4501-B159-6108ECF0CBB8}"/>
                  </a:ext>
                </a:extLst>
              </p:cNvPr>
              <p:cNvSpPr>
                <a:spLocks noChangeArrowheads="1"/>
              </p:cNvSpPr>
              <p:nvPr/>
            </p:nvSpPr>
            <p:spPr bwMode="auto">
              <a:xfrm>
                <a:off x="4840" y="2053"/>
                <a:ext cx="245" cy="44"/>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39" name="Rectangle 408">
                <a:extLst>
                  <a:ext uri="{FF2B5EF4-FFF2-40B4-BE49-F238E27FC236}">
                    <a16:creationId xmlns:a16="http://schemas.microsoft.com/office/drawing/2014/main" id="{EA505194-8847-4A8C-8D97-612BCA88786F}"/>
                  </a:ext>
                </a:extLst>
              </p:cNvPr>
              <p:cNvSpPr>
                <a:spLocks noChangeArrowheads="1"/>
              </p:cNvSpPr>
              <p:nvPr/>
            </p:nvSpPr>
            <p:spPr bwMode="auto">
              <a:xfrm>
                <a:off x="4844" y="2053"/>
                <a:ext cx="2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Begin Date</a:t>
                </a:r>
                <a:endParaRPr lang="en-US" altLang="en-US" sz="1350" dirty="0">
                  <a:solidFill>
                    <a:prstClr val="black"/>
                  </a:solidFill>
                </a:endParaRPr>
              </a:p>
            </p:txBody>
          </p:sp>
          <p:sp>
            <p:nvSpPr>
              <p:cNvPr id="240" name="Rectangle 409">
                <a:extLst>
                  <a:ext uri="{FF2B5EF4-FFF2-40B4-BE49-F238E27FC236}">
                    <a16:creationId xmlns:a16="http://schemas.microsoft.com/office/drawing/2014/main" id="{1590DA55-EE8A-4BC4-9A4D-E81376821E12}"/>
                  </a:ext>
                </a:extLst>
              </p:cNvPr>
              <p:cNvSpPr>
                <a:spLocks noChangeArrowheads="1"/>
              </p:cNvSpPr>
              <p:nvPr/>
            </p:nvSpPr>
            <p:spPr bwMode="auto">
              <a:xfrm>
                <a:off x="5081" y="2053"/>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241" name="Rectangle 410">
                <a:extLst>
                  <a:ext uri="{FF2B5EF4-FFF2-40B4-BE49-F238E27FC236}">
                    <a16:creationId xmlns:a16="http://schemas.microsoft.com/office/drawing/2014/main" id="{D03FF95F-FF80-4E3D-B1B4-81569A877F7A}"/>
                  </a:ext>
                </a:extLst>
              </p:cNvPr>
              <p:cNvSpPr>
                <a:spLocks noChangeArrowheads="1"/>
              </p:cNvSpPr>
              <p:nvPr/>
            </p:nvSpPr>
            <p:spPr bwMode="auto">
              <a:xfrm>
                <a:off x="5117" y="2032"/>
                <a:ext cx="277" cy="87"/>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42" name="Rectangle 411">
                <a:extLst>
                  <a:ext uri="{FF2B5EF4-FFF2-40B4-BE49-F238E27FC236}">
                    <a16:creationId xmlns:a16="http://schemas.microsoft.com/office/drawing/2014/main" id="{0C66AF3C-7E7F-439F-9C6A-90D5786C72BF}"/>
                  </a:ext>
                </a:extLst>
              </p:cNvPr>
              <p:cNvSpPr>
                <a:spLocks noChangeArrowheads="1"/>
              </p:cNvSpPr>
              <p:nvPr/>
            </p:nvSpPr>
            <p:spPr bwMode="auto">
              <a:xfrm>
                <a:off x="5146" y="2053"/>
                <a:ext cx="219" cy="44"/>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43" name="Rectangle 412">
                <a:extLst>
                  <a:ext uri="{FF2B5EF4-FFF2-40B4-BE49-F238E27FC236}">
                    <a16:creationId xmlns:a16="http://schemas.microsoft.com/office/drawing/2014/main" id="{AC683412-B6F3-4D0C-9781-82B635548BA9}"/>
                  </a:ext>
                </a:extLst>
              </p:cNvPr>
              <p:cNvSpPr>
                <a:spLocks noChangeArrowheads="1"/>
              </p:cNvSpPr>
              <p:nvPr/>
            </p:nvSpPr>
            <p:spPr bwMode="auto">
              <a:xfrm>
                <a:off x="5157" y="2053"/>
                <a:ext cx="175"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End Date</a:t>
                </a:r>
                <a:endParaRPr lang="en-US" altLang="en-US" sz="1350" dirty="0">
                  <a:solidFill>
                    <a:prstClr val="black"/>
                  </a:solidFill>
                </a:endParaRPr>
              </a:p>
            </p:txBody>
          </p:sp>
          <p:sp>
            <p:nvSpPr>
              <p:cNvPr id="244" name="Rectangle 413">
                <a:extLst>
                  <a:ext uri="{FF2B5EF4-FFF2-40B4-BE49-F238E27FC236}">
                    <a16:creationId xmlns:a16="http://schemas.microsoft.com/office/drawing/2014/main" id="{41709410-ECE2-4C77-90D0-D81298780393}"/>
                  </a:ext>
                </a:extLst>
              </p:cNvPr>
              <p:cNvSpPr>
                <a:spLocks noChangeArrowheads="1"/>
              </p:cNvSpPr>
              <p:nvPr/>
            </p:nvSpPr>
            <p:spPr bwMode="auto">
              <a:xfrm>
                <a:off x="5353" y="2053"/>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245" name="Rectangle 414">
                <a:extLst>
                  <a:ext uri="{FF2B5EF4-FFF2-40B4-BE49-F238E27FC236}">
                    <a16:creationId xmlns:a16="http://schemas.microsoft.com/office/drawing/2014/main" id="{3E45FF99-0B2D-46BB-84D3-81EC1C884E7A}"/>
                  </a:ext>
                </a:extLst>
              </p:cNvPr>
              <p:cNvSpPr>
                <a:spLocks noChangeArrowheads="1"/>
              </p:cNvSpPr>
              <p:nvPr/>
            </p:nvSpPr>
            <p:spPr bwMode="auto">
              <a:xfrm>
                <a:off x="5397" y="2032"/>
                <a:ext cx="303" cy="87"/>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46" name="Rectangle 415">
                <a:extLst>
                  <a:ext uri="{FF2B5EF4-FFF2-40B4-BE49-F238E27FC236}">
                    <a16:creationId xmlns:a16="http://schemas.microsoft.com/office/drawing/2014/main" id="{405856A4-6C34-4436-9DF0-F84BFC8FE6AC}"/>
                  </a:ext>
                </a:extLst>
              </p:cNvPr>
              <p:cNvSpPr>
                <a:spLocks noChangeArrowheads="1"/>
              </p:cNvSpPr>
              <p:nvPr/>
            </p:nvSpPr>
            <p:spPr bwMode="auto">
              <a:xfrm>
                <a:off x="5426" y="2032"/>
                <a:ext cx="245" cy="44"/>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47" name="Rectangle 416">
                <a:extLst>
                  <a:ext uri="{FF2B5EF4-FFF2-40B4-BE49-F238E27FC236}">
                    <a16:creationId xmlns:a16="http://schemas.microsoft.com/office/drawing/2014/main" id="{AB67313B-846E-4BB9-9B5F-5466CBD7394E}"/>
                  </a:ext>
                </a:extLst>
              </p:cNvPr>
              <p:cNvSpPr>
                <a:spLocks noChangeArrowheads="1"/>
              </p:cNvSpPr>
              <p:nvPr/>
            </p:nvSpPr>
            <p:spPr bwMode="auto">
              <a:xfrm>
                <a:off x="5495" y="2032"/>
                <a:ext cx="10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Days </a:t>
                </a:r>
                <a:endParaRPr lang="en-US" altLang="en-US" sz="1350" dirty="0">
                  <a:solidFill>
                    <a:prstClr val="black"/>
                  </a:solidFill>
                </a:endParaRPr>
              </a:p>
            </p:txBody>
          </p:sp>
          <p:sp>
            <p:nvSpPr>
              <p:cNvPr id="248" name="Rectangle 417">
                <a:extLst>
                  <a:ext uri="{FF2B5EF4-FFF2-40B4-BE49-F238E27FC236}">
                    <a16:creationId xmlns:a16="http://schemas.microsoft.com/office/drawing/2014/main" id="{4971E89C-7A6E-4822-B436-E6004BE61815}"/>
                  </a:ext>
                </a:extLst>
              </p:cNvPr>
              <p:cNvSpPr>
                <a:spLocks noChangeArrowheads="1"/>
              </p:cNvSpPr>
              <p:nvPr/>
            </p:nvSpPr>
            <p:spPr bwMode="auto">
              <a:xfrm>
                <a:off x="5426" y="2076"/>
                <a:ext cx="245" cy="43"/>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49" name="Rectangle 418">
                <a:extLst>
                  <a:ext uri="{FF2B5EF4-FFF2-40B4-BE49-F238E27FC236}">
                    <a16:creationId xmlns:a16="http://schemas.microsoft.com/office/drawing/2014/main" id="{6826507B-3B05-4AF7-8652-0B45326B9141}"/>
                  </a:ext>
                </a:extLst>
              </p:cNvPr>
              <p:cNvSpPr>
                <a:spLocks noChangeArrowheads="1"/>
              </p:cNvSpPr>
              <p:nvPr/>
            </p:nvSpPr>
            <p:spPr bwMode="auto">
              <a:xfrm>
                <a:off x="5446" y="2075"/>
                <a:ext cx="182"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Assigned</a:t>
                </a:r>
                <a:endParaRPr lang="en-US" altLang="en-US" sz="1350" dirty="0">
                  <a:solidFill>
                    <a:prstClr val="black"/>
                  </a:solidFill>
                </a:endParaRPr>
              </a:p>
            </p:txBody>
          </p:sp>
          <p:sp>
            <p:nvSpPr>
              <p:cNvPr id="250" name="Rectangle 419">
                <a:extLst>
                  <a:ext uri="{FF2B5EF4-FFF2-40B4-BE49-F238E27FC236}">
                    <a16:creationId xmlns:a16="http://schemas.microsoft.com/office/drawing/2014/main" id="{B0400DB6-6FD6-40CF-9600-5B8403B7C65D}"/>
                  </a:ext>
                </a:extLst>
              </p:cNvPr>
              <p:cNvSpPr>
                <a:spLocks noChangeArrowheads="1"/>
              </p:cNvSpPr>
              <p:nvPr/>
            </p:nvSpPr>
            <p:spPr bwMode="auto">
              <a:xfrm>
                <a:off x="5650" y="2075"/>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251" name="Rectangle 420">
                <a:extLst>
                  <a:ext uri="{FF2B5EF4-FFF2-40B4-BE49-F238E27FC236}">
                    <a16:creationId xmlns:a16="http://schemas.microsoft.com/office/drawing/2014/main" id="{99A43857-7282-412C-945F-A630D054E01B}"/>
                  </a:ext>
                </a:extLst>
              </p:cNvPr>
              <p:cNvSpPr>
                <a:spLocks noChangeArrowheads="1"/>
              </p:cNvSpPr>
              <p:nvPr/>
            </p:nvSpPr>
            <p:spPr bwMode="auto">
              <a:xfrm>
                <a:off x="5703" y="2032"/>
                <a:ext cx="303" cy="87"/>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52" name="Rectangle 421">
                <a:extLst>
                  <a:ext uri="{FF2B5EF4-FFF2-40B4-BE49-F238E27FC236}">
                    <a16:creationId xmlns:a16="http://schemas.microsoft.com/office/drawing/2014/main" id="{A9A24C01-C3D0-4D25-B9E9-E66B9B57DF16}"/>
                  </a:ext>
                </a:extLst>
              </p:cNvPr>
              <p:cNvSpPr>
                <a:spLocks noChangeArrowheads="1"/>
              </p:cNvSpPr>
              <p:nvPr/>
            </p:nvSpPr>
            <p:spPr bwMode="auto">
              <a:xfrm>
                <a:off x="5732" y="2032"/>
                <a:ext cx="244" cy="44"/>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53" name="Rectangle 422">
                <a:extLst>
                  <a:ext uri="{FF2B5EF4-FFF2-40B4-BE49-F238E27FC236}">
                    <a16:creationId xmlns:a16="http://schemas.microsoft.com/office/drawing/2014/main" id="{CA193B96-AEFA-4274-9E5C-E9584DA9F4A1}"/>
                  </a:ext>
                </a:extLst>
              </p:cNvPr>
              <p:cNvSpPr>
                <a:spLocks noChangeArrowheads="1"/>
              </p:cNvSpPr>
              <p:nvPr/>
            </p:nvSpPr>
            <p:spPr bwMode="auto">
              <a:xfrm>
                <a:off x="5800" y="2032"/>
                <a:ext cx="10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Days </a:t>
                </a:r>
                <a:endParaRPr lang="en-US" altLang="en-US" sz="1350" dirty="0">
                  <a:solidFill>
                    <a:prstClr val="black"/>
                  </a:solidFill>
                </a:endParaRPr>
              </a:p>
            </p:txBody>
          </p:sp>
          <p:sp>
            <p:nvSpPr>
              <p:cNvPr id="254" name="Rectangle 423">
                <a:extLst>
                  <a:ext uri="{FF2B5EF4-FFF2-40B4-BE49-F238E27FC236}">
                    <a16:creationId xmlns:a16="http://schemas.microsoft.com/office/drawing/2014/main" id="{D47511D4-E3A5-4C13-886E-1BCDE1D1A9A1}"/>
                  </a:ext>
                </a:extLst>
              </p:cNvPr>
              <p:cNvSpPr>
                <a:spLocks noChangeArrowheads="1"/>
              </p:cNvSpPr>
              <p:nvPr/>
            </p:nvSpPr>
            <p:spPr bwMode="auto">
              <a:xfrm>
                <a:off x="5732" y="2076"/>
                <a:ext cx="244" cy="43"/>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55" name="Rectangle 424">
                <a:extLst>
                  <a:ext uri="{FF2B5EF4-FFF2-40B4-BE49-F238E27FC236}">
                    <a16:creationId xmlns:a16="http://schemas.microsoft.com/office/drawing/2014/main" id="{2175892A-F64B-4406-B517-1F2129590158}"/>
                  </a:ext>
                </a:extLst>
              </p:cNvPr>
              <p:cNvSpPr>
                <a:spLocks noChangeArrowheads="1"/>
              </p:cNvSpPr>
              <p:nvPr/>
            </p:nvSpPr>
            <p:spPr bwMode="auto">
              <a:xfrm>
                <a:off x="5737" y="2075"/>
                <a:ext cx="20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Completed</a:t>
                </a:r>
                <a:endParaRPr lang="en-US" altLang="en-US" sz="1350" dirty="0">
                  <a:solidFill>
                    <a:prstClr val="black"/>
                  </a:solidFill>
                </a:endParaRPr>
              </a:p>
            </p:txBody>
          </p:sp>
          <p:sp>
            <p:nvSpPr>
              <p:cNvPr id="256" name="Rectangle 425">
                <a:extLst>
                  <a:ext uri="{FF2B5EF4-FFF2-40B4-BE49-F238E27FC236}">
                    <a16:creationId xmlns:a16="http://schemas.microsoft.com/office/drawing/2014/main" id="{E41927A3-7F1D-4EC3-B62C-82DC032F9B55}"/>
                  </a:ext>
                </a:extLst>
              </p:cNvPr>
              <p:cNvSpPr>
                <a:spLocks noChangeArrowheads="1"/>
              </p:cNvSpPr>
              <p:nvPr/>
            </p:nvSpPr>
            <p:spPr bwMode="auto">
              <a:xfrm>
                <a:off x="5971" y="2075"/>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257" name="Rectangle 426">
                <a:extLst>
                  <a:ext uri="{FF2B5EF4-FFF2-40B4-BE49-F238E27FC236}">
                    <a16:creationId xmlns:a16="http://schemas.microsoft.com/office/drawing/2014/main" id="{E999B662-6B4F-4D6A-984D-A480C0E97EEF}"/>
                  </a:ext>
                </a:extLst>
              </p:cNvPr>
              <p:cNvSpPr>
                <a:spLocks noChangeArrowheads="1"/>
              </p:cNvSpPr>
              <p:nvPr/>
            </p:nvSpPr>
            <p:spPr bwMode="auto">
              <a:xfrm>
                <a:off x="6008" y="2032"/>
                <a:ext cx="329" cy="87"/>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58" name="Rectangle 427">
                <a:extLst>
                  <a:ext uri="{FF2B5EF4-FFF2-40B4-BE49-F238E27FC236}">
                    <a16:creationId xmlns:a16="http://schemas.microsoft.com/office/drawing/2014/main" id="{A60D48C2-6808-46B4-A221-F625238B61DB}"/>
                  </a:ext>
                </a:extLst>
              </p:cNvPr>
              <p:cNvSpPr>
                <a:spLocks noChangeArrowheads="1"/>
              </p:cNvSpPr>
              <p:nvPr/>
            </p:nvSpPr>
            <p:spPr bwMode="auto">
              <a:xfrm>
                <a:off x="6038" y="2032"/>
                <a:ext cx="270" cy="44"/>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59" name="Rectangle 428">
                <a:extLst>
                  <a:ext uri="{FF2B5EF4-FFF2-40B4-BE49-F238E27FC236}">
                    <a16:creationId xmlns:a16="http://schemas.microsoft.com/office/drawing/2014/main" id="{D5A5A693-67BC-448D-884E-D3953B53CAAE}"/>
                  </a:ext>
                </a:extLst>
              </p:cNvPr>
              <p:cNvSpPr>
                <a:spLocks noChangeArrowheads="1"/>
              </p:cNvSpPr>
              <p:nvPr/>
            </p:nvSpPr>
            <p:spPr bwMode="auto">
              <a:xfrm>
                <a:off x="6038" y="2032"/>
                <a:ext cx="242"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Discrepancy</a:t>
                </a:r>
                <a:endParaRPr lang="en-US" altLang="en-US" sz="1350" dirty="0">
                  <a:solidFill>
                    <a:prstClr val="black"/>
                  </a:solidFill>
                </a:endParaRPr>
              </a:p>
            </p:txBody>
          </p:sp>
          <p:sp>
            <p:nvSpPr>
              <p:cNvPr id="260" name="Rectangle 429">
                <a:extLst>
                  <a:ext uri="{FF2B5EF4-FFF2-40B4-BE49-F238E27FC236}">
                    <a16:creationId xmlns:a16="http://schemas.microsoft.com/office/drawing/2014/main" id="{67DCC707-35E5-4490-910E-4678A2D760C8}"/>
                  </a:ext>
                </a:extLst>
              </p:cNvPr>
              <p:cNvSpPr>
                <a:spLocks noChangeArrowheads="1"/>
              </p:cNvSpPr>
              <p:nvPr/>
            </p:nvSpPr>
            <p:spPr bwMode="auto">
              <a:xfrm>
                <a:off x="6307" y="2032"/>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261" name="Rectangle 430">
                <a:extLst>
                  <a:ext uri="{FF2B5EF4-FFF2-40B4-BE49-F238E27FC236}">
                    <a16:creationId xmlns:a16="http://schemas.microsoft.com/office/drawing/2014/main" id="{4380B266-EB94-42BD-9C0F-01081A73CF46}"/>
                  </a:ext>
                </a:extLst>
              </p:cNvPr>
              <p:cNvSpPr>
                <a:spLocks noChangeArrowheads="1"/>
              </p:cNvSpPr>
              <p:nvPr/>
            </p:nvSpPr>
            <p:spPr bwMode="auto">
              <a:xfrm>
                <a:off x="6038" y="2076"/>
                <a:ext cx="270" cy="43"/>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62" name="Rectangle 431">
                <a:extLst>
                  <a:ext uri="{FF2B5EF4-FFF2-40B4-BE49-F238E27FC236}">
                    <a16:creationId xmlns:a16="http://schemas.microsoft.com/office/drawing/2014/main" id="{89ABED95-83AD-4BE2-AD0B-8DAAD00A6E30}"/>
                  </a:ext>
                </a:extLst>
              </p:cNvPr>
              <p:cNvSpPr>
                <a:spLocks noChangeArrowheads="1"/>
              </p:cNvSpPr>
              <p:nvPr/>
            </p:nvSpPr>
            <p:spPr bwMode="auto">
              <a:xfrm>
                <a:off x="6091" y="2075"/>
                <a:ext cx="14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Reason</a:t>
                </a:r>
                <a:endParaRPr lang="en-US" altLang="en-US" sz="1350" dirty="0">
                  <a:solidFill>
                    <a:prstClr val="black"/>
                  </a:solidFill>
                </a:endParaRPr>
              </a:p>
            </p:txBody>
          </p:sp>
          <p:sp>
            <p:nvSpPr>
              <p:cNvPr id="263" name="Rectangle 432">
                <a:extLst>
                  <a:ext uri="{FF2B5EF4-FFF2-40B4-BE49-F238E27FC236}">
                    <a16:creationId xmlns:a16="http://schemas.microsoft.com/office/drawing/2014/main" id="{F2791A55-E014-4F15-8FA4-AEF47561C104}"/>
                  </a:ext>
                </a:extLst>
              </p:cNvPr>
              <p:cNvSpPr>
                <a:spLocks noChangeArrowheads="1"/>
              </p:cNvSpPr>
              <p:nvPr/>
            </p:nvSpPr>
            <p:spPr bwMode="auto">
              <a:xfrm>
                <a:off x="6254" y="2075"/>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264" name="Rectangle 433">
                <a:extLst>
                  <a:ext uri="{FF2B5EF4-FFF2-40B4-BE49-F238E27FC236}">
                    <a16:creationId xmlns:a16="http://schemas.microsoft.com/office/drawing/2014/main" id="{4BC23EC8-8E3C-4289-9BB5-31DCFB4BB4FA}"/>
                  </a:ext>
                </a:extLst>
              </p:cNvPr>
              <p:cNvSpPr>
                <a:spLocks noChangeArrowheads="1"/>
              </p:cNvSpPr>
              <p:nvPr/>
            </p:nvSpPr>
            <p:spPr bwMode="auto">
              <a:xfrm>
                <a:off x="6340" y="2032"/>
                <a:ext cx="302" cy="87"/>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65" name="Rectangle 434">
                <a:extLst>
                  <a:ext uri="{FF2B5EF4-FFF2-40B4-BE49-F238E27FC236}">
                    <a16:creationId xmlns:a16="http://schemas.microsoft.com/office/drawing/2014/main" id="{38AD2D1F-A9E5-4A1F-9801-E09F3935F7D4}"/>
                  </a:ext>
                </a:extLst>
              </p:cNvPr>
              <p:cNvSpPr>
                <a:spLocks noChangeArrowheads="1"/>
              </p:cNvSpPr>
              <p:nvPr/>
            </p:nvSpPr>
            <p:spPr bwMode="auto">
              <a:xfrm>
                <a:off x="6369" y="2032"/>
                <a:ext cx="244" cy="44"/>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66" name="Rectangle 435">
                <a:extLst>
                  <a:ext uri="{FF2B5EF4-FFF2-40B4-BE49-F238E27FC236}">
                    <a16:creationId xmlns:a16="http://schemas.microsoft.com/office/drawing/2014/main" id="{1EC9FAF7-DEDC-492E-87EE-0C59526A2AF0}"/>
                  </a:ext>
                </a:extLst>
              </p:cNvPr>
              <p:cNvSpPr>
                <a:spLocks noChangeArrowheads="1"/>
              </p:cNvSpPr>
              <p:nvPr/>
            </p:nvSpPr>
            <p:spPr bwMode="auto">
              <a:xfrm>
                <a:off x="6401" y="2032"/>
                <a:ext cx="17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Campus </a:t>
                </a:r>
                <a:endParaRPr lang="en-US" altLang="en-US" sz="1350" dirty="0">
                  <a:solidFill>
                    <a:prstClr val="black"/>
                  </a:solidFill>
                </a:endParaRPr>
              </a:p>
            </p:txBody>
          </p:sp>
          <p:sp>
            <p:nvSpPr>
              <p:cNvPr id="267" name="Rectangle 436">
                <a:extLst>
                  <a:ext uri="{FF2B5EF4-FFF2-40B4-BE49-F238E27FC236}">
                    <a16:creationId xmlns:a16="http://schemas.microsoft.com/office/drawing/2014/main" id="{C988EA17-D49C-4BED-A0F1-EEA739F617DC}"/>
                  </a:ext>
                </a:extLst>
              </p:cNvPr>
              <p:cNvSpPr>
                <a:spLocks noChangeArrowheads="1"/>
              </p:cNvSpPr>
              <p:nvPr/>
            </p:nvSpPr>
            <p:spPr bwMode="auto">
              <a:xfrm>
                <a:off x="6369" y="2076"/>
                <a:ext cx="244" cy="43"/>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68" name="Rectangle 437">
                <a:extLst>
                  <a:ext uri="{FF2B5EF4-FFF2-40B4-BE49-F238E27FC236}">
                    <a16:creationId xmlns:a16="http://schemas.microsoft.com/office/drawing/2014/main" id="{9DE6FD0D-0045-4183-828E-142AE0579A08}"/>
                  </a:ext>
                </a:extLst>
              </p:cNvPr>
              <p:cNvSpPr>
                <a:spLocks noChangeArrowheads="1"/>
              </p:cNvSpPr>
              <p:nvPr/>
            </p:nvSpPr>
            <p:spPr bwMode="auto">
              <a:xfrm>
                <a:off x="6389" y="2075"/>
                <a:ext cx="182"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Assigned</a:t>
                </a:r>
                <a:endParaRPr lang="en-US" altLang="en-US" sz="1350" dirty="0">
                  <a:solidFill>
                    <a:prstClr val="black"/>
                  </a:solidFill>
                </a:endParaRPr>
              </a:p>
            </p:txBody>
          </p:sp>
          <p:sp>
            <p:nvSpPr>
              <p:cNvPr id="269" name="Rectangle 438">
                <a:extLst>
                  <a:ext uri="{FF2B5EF4-FFF2-40B4-BE49-F238E27FC236}">
                    <a16:creationId xmlns:a16="http://schemas.microsoft.com/office/drawing/2014/main" id="{3629BD2C-3D18-4457-B08A-F9C64AB24DA6}"/>
                  </a:ext>
                </a:extLst>
              </p:cNvPr>
              <p:cNvSpPr>
                <a:spLocks noChangeArrowheads="1"/>
              </p:cNvSpPr>
              <p:nvPr/>
            </p:nvSpPr>
            <p:spPr bwMode="auto">
              <a:xfrm>
                <a:off x="6593" y="2075"/>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270" name="Rectangle 439">
                <a:extLst>
                  <a:ext uri="{FF2B5EF4-FFF2-40B4-BE49-F238E27FC236}">
                    <a16:creationId xmlns:a16="http://schemas.microsoft.com/office/drawing/2014/main" id="{95A48C6B-7A40-4AF4-87E7-7E20CA8D4DDB}"/>
                  </a:ext>
                </a:extLst>
              </p:cNvPr>
              <p:cNvSpPr>
                <a:spLocks noChangeArrowheads="1"/>
              </p:cNvSpPr>
              <p:nvPr/>
            </p:nvSpPr>
            <p:spPr bwMode="auto">
              <a:xfrm>
                <a:off x="6644" y="2032"/>
                <a:ext cx="354" cy="87"/>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71" name="Rectangle 440">
                <a:extLst>
                  <a:ext uri="{FF2B5EF4-FFF2-40B4-BE49-F238E27FC236}">
                    <a16:creationId xmlns:a16="http://schemas.microsoft.com/office/drawing/2014/main" id="{CD0F7B15-FEB4-4DFC-8B12-9BB60EFEE586}"/>
                  </a:ext>
                </a:extLst>
              </p:cNvPr>
              <p:cNvSpPr>
                <a:spLocks noChangeArrowheads="1"/>
              </p:cNvSpPr>
              <p:nvPr/>
            </p:nvSpPr>
            <p:spPr bwMode="auto">
              <a:xfrm>
                <a:off x="6674" y="2032"/>
                <a:ext cx="295" cy="44"/>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72" name="Rectangle 441">
                <a:extLst>
                  <a:ext uri="{FF2B5EF4-FFF2-40B4-BE49-F238E27FC236}">
                    <a16:creationId xmlns:a16="http://schemas.microsoft.com/office/drawing/2014/main" id="{A895ABBD-81D6-4D93-ABD8-AD52F532248D}"/>
                  </a:ext>
                </a:extLst>
              </p:cNvPr>
              <p:cNvSpPr>
                <a:spLocks noChangeArrowheads="1"/>
              </p:cNvSpPr>
              <p:nvPr/>
            </p:nvSpPr>
            <p:spPr bwMode="auto">
              <a:xfrm>
                <a:off x="6732" y="2032"/>
                <a:ext cx="16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Campus</a:t>
                </a:r>
                <a:endParaRPr lang="en-US" altLang="en-US" sz="1350" dirty="0">
                  <a:solidFill>
                    <a:prstClr val="black"/>
                  </a:solidFill>
                </a:endParaRPr>
              </a:p>
            </p:txBody>
          </p:sp>
          <p:sp>
            <p:nvSpPr>
              <p:cNvPr id="273" name="Rectangle 442">
                <a:extLst>
                  <a:ext uri="{FF2B5EF4-FFF2-40B4-BE49-F238E27FC236}">
                    <a16:creationId xmlns:a16="http://schemas.microsoft.com/office/drawing/2014/main" id="{136FC759-4127-4DFF-8191-2412767199A4}"/>
                  </a:ext>
                </a:extLst>
              </p:cNvPr>
              <p:cNvSpPr>
                <a:spLocks noChangeArrowheads="1"/>
              </p:cNvSpPr>
              <p:nvPr/>
            </p:nvSpPr>
            <p:spPr bwMode="auto">
              <a:xfrm>
                <a:off x="6911" y="2032"/>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274" name="Rectangle 443">
                <a:extLst>
                  <a:ext uri="{FF2B5EF4-FFF2-40B4-BE49-F238E27FC236}">
                    <a16:creationId xmlns:a16="http://schemas.microsoft.com/office/drawing/2014/main" id="{31F5645B-2D32-432F-B3FA-354406C22F47}"/>
                  </a:ext>
                </a:extLst>
              </p:cNvPr>
              <p:cNvSpPr>
                <a:spLocks noChangeArrowheads="1"/>
              </p:cNvSpPr>
              <p:nvPr/>
            </p:nvSpPr>
            <p:spPr bwMode="auto">
              <a:xfrm>
                <a:off x="6674" y="2076"/>
                <a:ext cx="295" cy="43"/>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75" name="Rectangle 444">
                <a:extLst>
                  <a:ext uri="{FF2B5EF4-FFF2-40B4-BE49-F238E27FC236}">
                    <a16:creationId xmlns:a16="http://schemas.microsoft.com/office/drawing/2014/main" id="{CD89CF2D-E149-4C63-B161-D04B34B9E3D8}"/>
                  </a:ext>
                </a:extLst>
              </p:cNvPr>
              <p:cNvSpPr>
                <a:spLocks noChangeArrowheads="1"/>
              </p:cNvSpPr>
              <p:nvPr/>
            </p:nvSpPr>
            <p:spPr bwMode="auto">
              <a:xfrm>
                <a:off x="6687" y="2075"/>
                <a:ext cx="24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Responsible</a:t>
                </a:r>
                <a:endParaRPr lang="en-US" altLang="en-US" sz="1350" dirty="0">
                  <a:solidFill>
                    <a:prstClr val="black"/>
                  </a:solidFill>
                </a:endParaRPr>
              </a:p>
            </p:txBody>
          </p:sp>
          <p:sp>
            <p:nvSpPr>
              <p:cNvPr id="276" name="Rectangle 445">
                <a:extLst>
                  <a:ext uri="{FF2B5EF4-FFF2-40B4-BE49-F238E27FC236}">
                    <a16:creationId xmlns:a16="http://schemas.microsoft.com/office/drawing/2014/main" id="{F9D362DA-CB65-4A3B-B0E0-60102E92D5E2}"/>
                  </a:ext>
                </a:extLst>
              </p:cNvPr>
              <p:cNvSpPr>
                <a:spLocks noChangeArrowheads="1"/>
              </p:cNvSpPr>
              <p:nvPr/>
            </p:nvSpPr>
            <p:spPr bwMode="auto">
              <a:xfrm>
                <a:off x="6956" y="2075"/>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277" name="Rectangle 446">
                <a:extLst>
                  <a:ext uri="{FF2B5EF4-FFF2-40B4-BE49-F238E27FC236}">
                    <a16:creationId xmlns:a16="http://schemas.microsoft.com/office/drawing/2014/main" id="{8EA8EDA3-0D33-4FD8-B358-5F4B93750ACF}"/>
                  </a:ext>
                </a:extLst>
              </p:cNvPr>
              <p:cNvSpPr>
                <a:spLocks noChangeArrowheads="1"/>
              </p:cNvSpPr>
              <p:nvPr/>
            </p:nvSpPr>
            <p:spPr bwMode="auto">
              <a:xfrm>
                <a:off x="3840" y="2030"/>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78" name="Rectangle 447">
                <a:extLst>
                  <a:ext uri="{FF2B5EF4-FFF2-40B4-BE49-F238E27FC236}">
                    <a16:creationId xmlns:a16="http://schemas.microsoft.com/office/drawing/2014/main" id="{35ED2A79-1FFE-49A3-8DE7-172A3AED0389}"/>
                  </a:ext>
                </a:extLst>
              </p:cNvPr>
              <p:cNvSpPr>
                <a:spLocks noChangeArrowheads="1"/>
              </p:cNvSpPr>
              <p:nvPr/>
            </p:nvSpPr>
            <p:spPr bwMode="auto">
              <a:xfrm>
                <a:off x="3843" y="2030"/>
                <a:ext cx="46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79" name="Rectangle 448">
                <a:extLst>
                  <a:ext uri="{FF2B5EF4-FFF2-40B4-BE49-F238E27FC236}">
                    <a16:creationId xmlns:a16="http://schemas.microsoft.com/office/drawing/2014/main" id="{56D61965-EF46-463F-82BD-4C5F1DC4A5E8}"/>
                  </a:ext>
                </a:extLst>
              </p:cNvPr>
              <p:cNvSpPr>
                <a:spLocks noChangeArrowheads="1"/>
              </p:cNvSpPr>
              <p:nvPr/>
            </p:nvSpPr>
            <p:spPr bwMode="auto">
              <a:xfrm>
                <a:off x="4311" y="2030"/>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80" name="Rectangle 449">
                <a:extLst>
                  <a:ext uri="{FF2B5EF4-FFF2-40B4-BE49-F238E27FC236}">
                    <a16:creationId xmlns:a16="http://schemas.microsoft.com/office/drawing/2014/main" id="{13827024-3676-4C01-9518-94F6DC60FF36}"/>
                  </a:ext>
                </a:extLst>
              </p:cNvPr>
              <p:cNvSpPr>
                <a:spLocks noChangeArrowheads="1"/>
              </p:cNvSpPr>
              <p:nvPr/>
            </p:nvSpPr>
            <p:spPr bwMode="auto">
              <a:xfrm>
                <a:off x="4314" y="2030"/>
                <a:ext cx="16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81" name="Rectangle 450">
                <a:extLst>
                  <a:ext uri="{FF2B5EF4-FFF2-40B4-BE49-F238E27FC236}">
                    <a16:creationId xmlns:a16="http://schemas.microsoft.com/office/drawing/2014/main" id="{4B4597D9-DC95-4B17-B84E-D59C38A109C6}"/>
                  </a:ext>
                </a:extLst>
              </p:cNvPr>
              <p:cNvSpPr>
                <a:spLocks noChangeArrowheads="1"/>
              </p:cNvSpPr>
              <p:nvPr/>
            </p:nvSpPr>
            <p:spPr bwMode="auto">
              <a:xfrm>
                <a:off x="4477" y="2030"/>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82" name="Rectangle 451">
                <a:extLst>
                  <a:ext uri="{FF2B5EF4-FFF2-40B4-BE49-F238E27FC236}">
                    <a16:creationId xmlns:a16="http://schemas.microsoft.com/office/drawing/2014/main" id="{82367A2A-91AA-4108-BC6D-CDE659A9E537}"/>
                  </a:ext>
                </a:extLst>
              </p:cNvPr>
              <p:cNvSpPr>
                <a:spLocks noChangeArrowheads="1"/>
              </p:cNvSpPr>
              <p:nvPr/>
            </p:nvSpPr>
            <p:spPr bwMode="auto">
              <a:xfrm>
                <a:off x="4480" y="2030"/>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83" name="Rectangle 452">
                <a:extLst>
                  <a:ext uri="{FF2B5EF4-FFF2-40B4-BE49-F238E27FC236}">
                    <a16:creationId xmlns:a16="http://schemas.microsoft.com/office/drawing/2014/main" id="{C718711A-9AF0-4ACD-B7BD-66427F1FF5FD}"/>
                  </a:ext>
                </a:extLst>
              </p:cNvPr>
              <p:cNvSpPr>
                <a:spLocks noChangeArrowheads="1"/>
              </p:cNvSpPr>
              <p:nvPr/>
            </p:nvSpPr>
            <p:spPr bwMode="auto">
              <a:xfrm>
                <a:off x="4483" y="2030"/>
                <a:ext cx="325"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84" name="Rectangle 453">
                <a:extLst>
                  <a:ext uri="{FF2B5EF4-FFF2-40B4-BE49-F238E27FC236}">
                    <a16:creationId xmlns:a16="http://schemas.microsoft.com/office/drawing/2014/main" id="{76087B1F-72E5-4177-9093-5FF8138F3ABB}"/>
                  </a:ext>
                </a:extLst>
              </p:cNvPr>
              <p:cNvSpPr>
                <a:spLocks noChangeArrowheads="1"/>
              </p:cNvSpPr>
              <p:nvPr/>
            </p:nvSpPr>
            <p:spPr bwMode="auto">
              <a:xfrm>
                <a:off x="4808" y="2030"/>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85" name="Rectangle 454">
                <a:extLst>
                  <a:ext uri="{FF2B5EF4-FFF2-40B4-BE49-F238E27FC236}">
                    <a16:creationId xmlns:a16="http://schemas.microsoft.com/office/drawing/2014/main" id="{33C62E6B-B29F-477B-B245-62198A358D17}"/>
                  </a:ext>
                </a:extLst>
              </p:cNvPr>
              <p:cNvSpPr>
                <a:spLocks noChangeArrowheads="1"/>
              </p:cNvSpPr>
              <p:nvPr/>
            </p:nvSpPr>
            <p:spPr bwMode="auto">
              <a:xfrm>
                <a:off x="4811" y="2030"/>
                <a:ext cx="30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86" name="Rectangle 455">
                <a:extLst>
                  <a:ext uri="{FF2B5EF4-FFF2-40B4-BE49-F238E27FC236}">
                    <a16:creationId xmlns:a16="http://schemas.microsoft.com/office/drawing/2014/main" id="{AF9C02E5-E805-464C-AF99-7DE48E34C656}"/>
                  </a:ext>
                </a:extLst>
              </p:cNvPr>
              <p:cNvSpPr>
                <a:spLocks noChangeArrowheads="1"/>
              </p:cNvSpPr>
              <p:nvPr/>
            </p:nvSpPr>
            <p:spPr bwMode="auto">
              <a:xfrm>
                <a:off x="5114" y="2030"/>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87" name="Rectangle 456">
                <a:extLst>
                  <a:ext uri="{FF2B5EF4-FFF2-40B4-BE49-F238E27FC236}">
                    <a16:creationId xmlns:a16="http://schemas.microsoft.com/office/drawing/2014/main" id="{086A6C31-4C4E-4822-8CA4-8C9347D48D6D}"/>
                  </a:ext>
                </a:extLst>
              </p:cNvPr>
              <p:cNvSpPr>
                <a:spLocks noChangeArrowheads="1"/>
              </p:cNvSpPr>
              <p:nvPr/>
            </p:nvSpPr>
            <p:spPr bwMode="auto">
              <a:xfrm>
                <a:off x="5117" y="2030"/>
                <a:ext cx="160"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88" name="Rectangle 457">
                <a:extLst>
                  <a:ext uri="{FF2B5EF4-FFF2-40B4-BE49-F238E27FC236}">
                    <a16:creationId xmlns:a16="http://schemas.microsoft.com/office/drawing/2014/main" id="{E260E9D0-5226-4218-8C98-D6E5CD84AE6D}"/>
                  </a:ext>
                </a:extLst>
              </p:cNvPr>
              <p:cNvSpPr>
                <a:spLocks noChangeArrowheads="1"/>
              </p:cNvSpPr>
              <p:nvPr/>
            </p:nvSpPr>
            <p:spPr bwMode="auto">
              <a:xfrm>
                <a:off x="5277" y="2030"/>
                <a:ext cx="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89" name="Rectangle 458">
                <a:extLst>
                  <a:ext uri="{FF2B5EF4-FFF2-40B4-BE49-F238E27FC236}">
                    <a16:creationId xmlns:a16="http://schemas.microsoft.com/office/drawing/2014/main" id="{1DCE780F-BB53-40E0-B327-EEEB2B189359}"/>
                  </a:ext>
                </a:extLst>
              </p:cNvPr>
              <p:cNvSpPr>
                <a:spLocks noChangeArrowheads="1"/>
              </p:cNvSpPr>
              <p:nvPr/>
            </p:nvSpPr>
            <p:spPr bwMode="auto">
              <a:xfrm>
                <a:off x="5279" y="2030"/>
                <a:ext cx="116"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90" name="Rectangle 459">
                <a:extLst>
                  <a:ext uri="{FF2B5EF4-FFF2-40B4-BE49-F238E27FC236}">
                    <a16:creationId xmlns:a16="http://schemas.microsoft.com/office/drawing/2014/main" id="{8DF9E131-B425-49B7-95EB-EF5937D835CD}"/>
                  </a:ext>
                </a:extLst>
              </p:cNvPr>
              <p:cNvSpPr>
                <a:spLocks noChangeArrowheads="1"/>
              </p:cNvSpPr>
              <p:nvPr/>
            </p:nvSpPr>
            <p:spPr bwMode="auto">
              <a:xfrm>
                <a:off x="5395" y="2030"/>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91" name="Rectangle 460">
                <a:extLst>
                  <a:ext uri="{FF2B5EF4-FFF2-40B4-BE49-F238E27FC236}">
                    <a16:creationId xmlns:a16="http://schemas.microsoft.com/office/drawing/2014/main" id="{D6978CD1-8D15-4F36-8979-033A677B36EB}"/>
                  </a:ext>
                </a:extLst>
              </p:cNvPr>
              <p:cNvSpPr>
                <a:spLocks noChangeArrowheads="1"/>
              </p:cNvSpPr>
              <p:nvPr/>
            </p:nvSpPr>
            <p:spPr bwMode="auto">
              <a:xfrm>
                <a:off x="5398" y="2030"/>
                <a:ext cx="30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92" name="Rectangle 461">
                <a:extLst>
                  <a:ext uri="{FF2B5EF4-FFF2-40B4-BE49-F238E27FC236}">
                    <a16:creationId xmlns:a16="http://schemas.microsoft.com/office/drawing/2014/main" id="{85AE1B35-E8A9-4805-8A10-E482493580CE}"/>
                  </a:ext>
                </a:extLst>
              </p:cNvPr>
              <p:cNvSpPr>
                <a:spLocks noChangeArrowheads="1"/>
              </p:cNvSpPr>
              <p:nvPr/>
            </p:nvSpPr>
            <p:spPr bwMode="auto">
              <a:xfrm>
                <a:off x="5701" y="2030"/>
                <a:ext cx="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93" name="Rectangle 462">
                <a:extLst>
                  <a:ext uri="{FF2B5EF4-FFF2-40B4-BE49-F238E27FC236}">
                    <a16:creationId xmlns:a16="http://schemas.microsoft.com/office/drawing/2014/main" id="{C3A8F931-C9BA-4972-A44D-EDE4885AF095}"/>
                  </a:ext>
                </a:extLst>
              </p:cNvPr>
              <p:cNvSpPr>
                <a:spLocks noChangeArrowheads="1"/>
              </p:cNvSpPr>
              <p:nvPr/>
            </p:nvSpPr>
            <p:spPr bwMode="auto">
              <a:xfrm>
                <a:off x="5703" y="2030"/>
                <a:ext cx="30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94" name="Rectangle 463">
                <a:extLst>
                  <a:ext uri="{FF2B5EF4-FFF2-40B4-BE49-F238E27FC236}">
                    <a16:creationId xmlns:a16="http://schemas.microsoft.com/office/drawing/2014/main" id="{42B93EBB-19E8-4EE3-9684-BFDF5EEFFDB0}"/>
                  </a:ext>
                </a:extLst>
              </p:cNvPr>
              <p:cNvSpPr>
                <a:spLocks noChangeArrowheads="1"/>
              </p:cNvSpPr>
              <p:nvPr/>
            </p:nvSpPr>
            <p:spPr bwMode="auto">
              <a:xfrm>
                <a:off x="6006" y="2030"/>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95" name="Rectangle 464">
                <a:extLst>
                  <a:ext uri="{FF2B5EF4-FFF2-40B4-BE49-F238E27FC236}">
                    <a16:creationId xmlns:a16="http://schemas.microsoft.com/office/drawing/2014/main" id="{3D512DBB-4917-4406-9FC8-934C17E2060A}"/>
                  </a:ext>
                </a:extLst>
              </p:cNvPr>
              <p:cNvSpPr>
                <a:spLocks noChangeArrowheads="1"/>
              </p:cNvSpPr>
              <p:nvPr/>
            </p:nvSpPr>
            <p:spPr bwMode="auto">
              <a:xfrm>
                <a:off x="6009" y="2030"/>
                <a:ext cx="32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96" name="Rectangle 465">
                <a:extLst>
                  <a:ext uri="{FF2B5EF4-FFF2-40B4-BE49-F238E27FC236}">
                    <a16:creationId xmlns:a16="http://schemas.microsoft.com/office/drawing/2014/main" id="{B9668E75-3392-4A52-BE19-6474E059E7AD}"/>
                  </a:ext>
                </a:extLst>
              </p:cNvPr>
              <p:cNvSpPr>
                <a:spLocks noChangeArrowheads="1"/>
              </p:cNvSpPr>
              <p:nvPr/>
            </p:nvSpPr>
            <p:spPr bwMode="auto">
              <a:xfrm>
                <a:off x="6337" y="2030"/>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97" name="Rectangle 466">
                <a:extLst>
                  <a:ext uri="{FF2B5EF4-FFF2-40B4-BE49-F238E27FC236}">
                    <a16:creationId xmlns:a16="http://schemas.microsoft.com/office/drawing/2014/main" id="{D353F147-1FA2-4771-9010-AC032C6DF244}"/>
                  </a:ext>
                </a:extLst>
              </p:cNvPr>
              <p:cNvSpPr>
                <a:spLocks noChangeArrowheads="1"/>
              </p:cNvSpPr>
              <p:nvPr/>
            </p:nvSpPr>
            <p:spPr bwMode="auto">
              <a:xfrm>
                <a:off x="6340" y="2030"/>
                <a:ext cx="30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98" name="Rectangle 467">
                <a:extLst>
                  <a:ext uri="{FF2B5EF4-FFF2-40B4-BE49-F238E27FC236}">
                    <a16:creationId xmlns:a16="http://schemas.microsoft.com/office/drawing/2014/main" id="{266A1733-2D7B-4A56-9D09-686EAA52DBF2}"/>
                  </a:ext>
                </a:extLst>
              </p:cNvPr>
              <p:cNvSpPr>
                <a:spLocks noChangeArrowheads="1"/>
              </p:cNvSpPr>
              <p:nvPr/>
            </p:nvSpPr>
            <p:spPr bwMode="auto">
              <a:xfrm>
                <a:off x="6642" y="2030"/>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99" name="Rectangle 468">
                <a:extLst>
                  <a:ext uri="{FF2B5EF4-FFF2-40B4-BE49-F238E27FC236}">
                    <a16:creationId xmlns:a16="http://schemas.microsoft.com/office/drawing/2014/main" id="{430AF9AD-C06C-4722-BDDD-D92F753BEE3A}"/>
                  </a:ext>
                </a:extLst>
              </p:cNvPr>
              <p:cNvSpPr>
                <a:spLocks noChangeArrowheads="1"/>
              </p:cNvSpPr>
              <p:nvPr/>
            </p:nvSpPr>
            <p:spPr bwMode="auto">
              <a:xfrm>
                <a:off x="6645" y="2030"/>
                <a:ext cx="354"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00" name="Rectangle 469">
                <a:extLst>
                  <a:ext uri="{FF2B5EF4-FFF2-40B4-BE49-F238E27FC236}">
                    <a16:creationId xmlns:a16="http://schemas.microsoft.com/office/drawing/2014/main" id="{7C08AE2A-1F22-4EEE-813A-17E04C9DF234}"/>
                  </a:ext>
                </a:extLst>
              </p:cNvPr>
              <p:cNvSpPr>
                <a:spLocks noChangeArrowheads="1"/>
              </p:cNvSpPr>
              <p:nvPr/>
            </p:nvSpPr>
            <p:spPr bwMode="auto">
              <a:xfrm>
                <a:off x="6999" y="2030"/>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01" name="Rectangle 470">
                <a:extLst>
                  <a:ext uri="{FF2B5EF4-FFF2-40B4-BE49-F238E27FC236}">
                    <a16:creationId xmlns:a16="http://schemas.microsoft.com/office/drawing/2014/main" id="{BBBC8DDE-7698-4A28-89E4-F9995864C7C6}"/>
                  </a:ext>
                </a:extLst>
              </p:cNvPr>
              <p:cNvSpPr>
                <a:spLocks noChangeArrowheads="1"/>
              </p:cNvSpPr>
              <p:nvPr/>
            </p:nvSpPr>
            <p:spPr bwMode="auto">
              <a:xfrm>
                <a:off x="3840" y="2032"/>
                <a:ext cx="3" cy="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02" name="Rectangle 471">
                <a:extLst>
                  <a:ext uri="{FF2B5EF4-FFF2-40B4-BE49-F238E27FC236}">
                    <a16:creationId xmlns:a16="http://schemas.microsoft.com/office/drawing/2014/main" id="{EA79AF76-8AF9-4B14-B4AA-5074FA8C2AEE}"/>
                  </a:ext>
                </a:extLst>
              </p:cNvPr>
              <p:cNvSpPr>
                <a:spLocks noChangeArrowheads="1"/>
              </p:cNvSpPr>
              <p:nvPr/>
            </p:nvSpPr>
            <p:spPr bwMode="auto">
              <a:xfrm>
                <a:off x="4477" y="2032"/>
                <a:ext cx="3" cy="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03" name="Rectangle 472">
                <a:extLst>
                  <a:ext uri="{FF2B5EF4-FFF2-40B4-BE49-F238E27FC236}">
                    <a16:creationId xmlns:a16="http://schemas.microsoft.com/office/drawing/2014/main" id="{551C4BF4-DC1F-493E-99E0-793259CDE46A}"/>
                  </a:ext>
                </a:extLst>
              </p:cNvPr>
              <p:cNvSpPr>
                <a:spLocks noChangeArrowheads="1"/>
              </p:cNvSpPr>
              <p:nvPr/>
            </p:nvSpPr>
            <p:spPr bwMode="auto">
              <a:xfrm>
                <a:off x="4808" y="2032"/>
                <a:ext cx="3" cy="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04" name="Rectangle 473">
                <a:extLst>
                  <a:ext uri="{FF2B5EF4-FFF2-40B4-BE49-F238E27FC236}">
                    <a16:creationId xmlns:a16="http://schemas.microsoft.com/office/drawing/2014/main" id="{916228DB-7840-44C6-B031-D654156D9E8A}"/>
                  </a:ext>
                </a:extLst>
              </p:cNvPr>
              <p:cNvSpPr>
                <a:spLocks noChangeArrowheads="1"/>
              </p:cNvSpPr>
              <p:nvPr/>
            </p:nvSpPr>
            <p:spPr bwMode="auto">
              <a:xfrm>
                <a:off x="5114" y="2032"/>
                <a:ext cx="3" cy="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05" name="Rectangle 474">
                <a:extLst>
                  <a:ext uri="{FF2B5EF4-FFF2-40B4-BE49-F238E27FC236}">
                    <a16:creationId xmlns:a16="http://schemas.microsoft.com/office/drawing/2014/main" id="{E5093856-9711-47C4-A5E6-AC43DEADE523}"/>
                  </a:ext>
                </a:extLst>
              </p:cNvPr>
              <p:cNvSpPr>
                <a:spLocks noChangeArrowheads="1"/>
              </p:cNvSpPr>
              <p:nvPr/>
            </p:nvSpPr>
            <p:spPr bwMode="auto">
              <a:xfrm>
                <a:off x="5395" y="2032"/>
                <a:ext cx="3" cy="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06" name="Rectangle 475">
                <a:extLst>
                  <a:ext uri="{FF2B5EF4-FFF2-40B4-BE49-F238E27FC236}">
                    <a16:creationId xmlns:a16="http://schemas.microsoft.com/office/drawing/2014/main" id="{E6848C03-618B-44C1-957A-796921D46657}"/>
                  </a:ext>
                </a:extLst>
              </p:cNvPr>
              <p:cNvSpPr>
                <a:spLocks noChangeArrowheads="1"/>
              </p:cNvSpPr>
              <p:nvPr/>
            </p:nvSpPr>
            <p:spPr bwMode="auto">
              <a:xfrm>
                <a:off x="5701" y="2032"/>
                <a:ext cx="2" cy="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07" name="Rectangle 476">
                <a:extLst>
                  <a:ext uri="{FF2B5EF4-FFF2-40B4-BE49-F238E27FC236}">
                    <a16:creationId xmlns:a16="http://schemas.microsoft.com/office/drawing/2014/main" id="{0A9EDF21-BDA7-404E-AEBB-CEDA33C38EEC}"/>
                  </a:ext>
                </a:extLst>
              </p:cNvPr>
              <p:cNvSpPr>
                <a:spLocks noChangeArrowheads="1"/>
              </p:cNvSpPr>
              <p:nvPr/>
            </p:nvSpPr>
            <p:spPr bwMode="auto">
              <a:xfrm>
                <a:off x="6006" y="2032"/>
                <a:ext cx="3" cy="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08" name="Rectangle 477">
                <a:extLst>
                  <a:ext uri="{FF2B5EF4-FFF2-40B4-BE49-F238E27FC236}">
                    <a16:creationId xmlns:a16="http://schemas.microsoft.com/office/drawing/2014/main" id="{C42846F7-F37B-40EB-BB04-623DA55F4F96}"/>
                  </a:ext>
                </a:extLst>
              </p:cNvPr>
              <p:cNvSpPr>
                <a:spLocks noChangeArrowheads="1"/>
              </p:cNvSpPr>
              <p:nvPr/>
            </p:nvSpPr>
            <p:spPr bwMode="auto">
              <a:xfrm>
                <a:off x="6337" y="2032"/>
                <a:ext cx="3" cy="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09" name="Rectangle 478">
                <a:extLst>
                  <a:ext uri="{FF2B5EF4-FFF2-40B4-BE49-F238E27FC236}">
                    <a16:creationId xmlns:a16="http://schemas.microsoft.com/office/drawing/2014/main" id="{4EE96BC7-0EFF-461E-B508-AA52B2F5E1A3}"/>
                  </a:ext>
                </a:extLst>
              </p:cNvPr>
              <p:cNvSpPr>
                <a:spLocks noChangeArrowheads="1"/>
              </p:cNvSpPr>
              <p:nvPr/>
            </p:nvSpPr>
            <p:spPr bwMode="auto">
              <a:xfrm>
                <a:off x="6642" y="2032"/>
                <a:ext cx="3" cy="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10" name="Rectangle 479">
                <a:extLst>
                  <a:ext uri="{FF2B5EF4-FFF2-40B4-BE49-F238E27FC236}">
                    <a16:creationId xmlns:a16="http://schemas.microsoft.com/office/drawing/2014/main" id="{21EB348A-C815-489C-90CD-7DB684EF06B0}"/>
                  </a:ext>
                </a:extLst>
              </p:cNvPr>
              <p:cNvSpPr>
                <a:spLocks noChangeArrowheads="1"/>
              </p:cNvSpPr>
              <p:nvPr/>
            </p:nvSpPr>
            <p:spPr bwMode="auto">
              <a:xfrm>
                <a:off x="6999" y="2032"/>
                <a:ext cx="3" cy="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11" name="Rectangle 480">
                <a:extLst>
                  <a:ext uri="{FF2B5EF4-FFF2-40B4-BE49-F238E27FC236}">
                    <a16:creationId xmlns:a16="http://schemas.microsoft.com/office/drawing/2014/main" id="{33D964A3-C1DA-4749-84D2-963072E08A6C}"/>
                  </a:ext>
                </a:extLst>
              </p:cNvPr>
              <p:cNvSpPr>
                <a:spLocks noChangeArrowheads="1"/>
              </p:cNvSpPr>
              <p:nvPr/>
            </p:nvSpPr>
            <p:spPr bwMode="auto">
              <a:xfrm>
                <a:off x="3872" y="2131"/>
                <a:ext cx="3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In</a:t>
                </a:r>
                <a:endParaRPr lang="en-US" altLang="en-US" sz="1350" dirty="0">
                  <a:solidFill>
                    <a:prstClr val="black"/>
                  </a:solidFill>
                </a:endParaRPr>
              </a:p>
            </p:txBody>
          </p:sp>
          <p:sp>
            <p:nvSpPr>
              <p:cNvPr id="312" name="Rectangle 481">
                <a:extLst>
                  <a:ext uri="{FF2B5EF4-FFF2-40B4-BE49-F238E27FC236}">
                    <a16:creationId xmlns:a16="http://schemas.microsoft.com/office/drawing/2014/main" id="{A9B7C637-6E9D-4E0D-8984-FC588C341670}"/>
                  </a:ext>
                </a:extLst>
              </p:cNvPr>
              <p:cNvSpPr>
                <a:spLocks noChangeArrowheads="1"/>
              </p:cNvSpPr>
              <p:nvPr/>
            </p:nvSpPr>
            <p:spPr bwMode="auto">
              <a:xfrm>
                <a:off x="3910" y="2131"/>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a:t>
                </a:r>
                <a:endParaRPr lang="en-US" altLang="en-US" sz="1350" dirty="0">
                  <a:solidFill>
                    <a:prstClr val="black"/>
                  </a:solidFill>
                </a:endParaRPr>
              </a:p>
            </p:txBody>
          </p:sp>
          <p:sp>
            <p:nvSpPr>
              <p:cNvPr id="313" name="Rectangle 482">
                <a:extLst>
                  <a:ext uri="{FF2B5EF4-FFF2-40B4-BE49-F238E27FC236}">
                    <a16:creationId xmlns:a16="http://schemas.microsoft.com/office/drawing/2014/main" id="{86C0C2CD-381B-4213-9C04-0FDC62D16378}"/>
                  </a:ext>
                </a:extLst>
              </p:cNvPr>
              <p:cNvSpPr>
                <a:spLocks noChangeArrowheads="1"/>
              </p:cNvSpPr>
              <p:nvPr/>
            </p:nvSpPr>
            <p:spPr bwMode="auto">
              <a:xfrm>
                <a:off x="3925" y="2131"/>
                <a:ext cx="46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School Suspension (ISS) </a:t>
                </a:r>
                <a:endParaRPr lang="en-US" altLang="en-US" sz="1350" dirty="0">
                  <a:solidFill>
                    <a:prstClr val="black"/>
                  </a:solidFill>
                </a:endParaRPr>
              </a:p>
            </p:txBody>
          </p:sp>
          <p:sp>
            <p:nvSpPr>
              <p:cNvPr id="314" name="Rectangle 483">
                <a:extLst>
                  <a:ext uri="{FF2B5EF4-FFF2-40B4-BE49-F238E27FC236}">
                    <a16:creationId xmlns:a16="http://schemas.microsoft.com/office/drawing/2014/main" id="{315E0909-3BC6-414F-94E2-62055D9A357F}"/>
                  </a:ext>
                </a:extLst>
              </p:cNvPr>
              <p:cNvSpPr>
                <a:spLocks noChangeArrowheads="1"/>
              </p:cNvSpPr>
              <p:nvPr/>
            </p:nvSpPr>
            <p:spPr bwMode="auto">
              <a:xfrm>
                <a:off x="4441" y="2131"/>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315" name="Rectangle 484">
                <a:extLst>
                  <a:ext uri="{FF2B5EF4-FFF2-40B4-BE49-F238E27FC236}">
                    <a16:creationId xmlns:a16="http://schemas.microsoft.com/office/drawing/2014/main" id="{6D7BC44A-25D2-4E3A-93A7-85A4C4B134CE}"/>
                  </a:ext>
                </a:extLst>
              </p:cNvPr>
              <p:cNvSpPr>
                <a:spLocks noChangeArrowheads="1"/>
              </p:cNvSpPr>
              <p:nvPr/>
            </p:nvSpPr>
            <p:spPr bwMode="auto">
              <a:xfrm>
                <a:off x="4509" y="2131"/>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316" name="Rectangle 485">
                <a:extLst>
                  <a:ext uri="{FF2B5EF4-FFF2-40B4-BE49-F238E27FC236}">
                    <a16:creationId xmlns:a16="http://schemas.microsoft.com/office/drawing/2014/main" id="{055E6867-BA4B-4DB4-8D17-E05FC6ABEEC3}"/>
                  </a:ext>
                </a:extLst>
              </p:cNvPr>
              <p:cNvSpPr>
                <a:spLocks noChangeArrowheads="1"/>
              </p:cNvSpPr>
              <p:nvPr/>
            </p:nvSpPr>
            <p:spPr bwMode="auto">
              <a:xfrm>
                <a:off x="4840" y="2131"/>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317" name="Rectangle 486">
                <a:extLst>
                  <a:ext uri="{FF2B5EF4-FFF2-40B4-BE49-F238E27FC236}">
                    <a16:creationId xmlns:a16="http://schemas.microsoft.com/office/drawing/2014/main" id="{7FECD8BE-2D6D-4910-B883-34BA9204AA84}"/>
                  </a:ext>
                </a:extLst>
              </p:cNvPr>
              <p:cNvSpPr>
                <a:spLocks noChangeArrowheads="1"/>
              </p:cNvSpPr>
              <p:nvPr/>
            </p:nvSpPr>
            <p:spPr bwMode="auto">
              <a:xfrm>
                <a:off x="5146" y="2131"/>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318" name="Rectangle 487">
                <a:extLst>
                  <a:ext uri="{FF2B5EF4-FFF2-40B4-BE49-F238E27FC236}">
                    <a16:creationId xmlns:a16="http://schemas.microsoft.com/office/drawing/2014/main" id="{0EAF5CDC-EB5C-4B9C-A317-63F208E361C6}"/>
                  </a:ext>
                </a:extLst>
              </p:cNvPr>
              <p:cNvSpPr>
                <a:spLocks noChangeArrowheads="1"/>
              </p:cNvSpPr>
              <p:nvPr/>
            </p:nvSpPr>
            <p:spPr bwMode="auto">
              <a:xfrm>
                <a:off x="5426" y="2131"/>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319" name="Rectangle 488">
                <a:extLst>
                  <a:ext uri="{FF2B5EF4-FFF2-40B4-BE49-F238E27FC236}">
                    <a16:creationId xmlns:a16="http://schemas.microsoft.com/office/drawing/2014/main" id="{A16340DC-53BC-499F-BC5C-4244476E979A}"/>
                  </a:ext>
                </a:extLst>
              </p:cNvPr>
              <p:cNvSpPr>
                <a:spLocks noChangeArrowheads="1"/>
              </p:cNvSpPr>
              <p:nvPr/>
            </p:nvSpPr>
            <p:spPr bwMode="auto">
              <a:xfrm>
                <a:off x="5732" y="2131"/>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320" name="Rectangle 489">
                <a:extLst>
                  <a:ext uri="{FF2B5EF4-FFF2-40B4-BE49-F238E27FC236}">
                    <a16:creationId xmlns:a16="http://schemas.microsoft.com/office/drawing/2014/main" id="{7704A742-9F42-4625-9A01-BADBD6813D30}"/>
                  </a:ext>
                </a:extLst>
              </p:cNvPr>
              <p:cNvSpPr>
                <a:spLocks noChangeArrowheads="1"/>
              </p:cNvSpPr>
              <p:nvPr/>
            </p:nvSpPr>
            <p:spPr bwMode="auto">
              <a:xfrm>
                <a:off x="6038" y="2131"/>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321" name="Rectangle 490">
                <a:extLst>
                  <a:ext uri="{FF2B5EF4-FFF2-40B4-BE49-F238E27FC236}">
                    <a16:creationId xmlns:a16="http://schemas.microsoft.com/office/drawing/2014/main" id="{C69FE8B9-CD06-4DDC-95DE-6C5F51D283FE}"/>
                  </a:ext>
                </a:extLst>
              </p:cNvPr>
              <p:cNvSpPr>
                <a:spLocks noChangeArrowheads="1"/>
              </p:cNvSpPr>
              <p:nvPr/>
            </p:nvSpPr>
            <p:spPr bwMode="auto">
              <a:xfrm>
                <a:off x="6369" y="2131"/>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322" name="Rectangle 491">
                <a:extLst>
                  <a:ext uri="{FF2B5EF4-FFF2-40B4-BE49-F238E27FC236}">
                    <a16:creationId xmlns:a16="http://schemas.microsoft.com/office/drawing/2014/main" id="{60FA44A0-5424-4FF0-AAFA-B32E7B5BBF96}"/>
                  </a:ext>
                </a:extLst>
              </p:cNvPr>
              <p:cNvSpPr>
                <a:spLocks noChangeArrowheads="1"/>
              </p:cNvSpPr>
              <p:nvPr/>
            </p:nvSpPr>
            <p:spPr bwMode="auto">
              <a:xfrm>
                <a:off x="6674" y="2131"/>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323" name="Rectangle 492">
                <a:extLst>
                  <a:ext uri="{FF2B5EF4-FFF2-40B4-BE49-F238E27FC236}">
                    <a16:creationId xmlns:a16="http://schemas.microsoft.com/office/drawing/2014/main" id="{DC598F26-8885-4FC1-819B-F30D764FD9B5}"/>
                  </a:ext>
                </a:extLst>
              </p:cNvPr>
              <p:cNvSpPr>
                <a:spLocks noChangeArrowheads="1"/>
              </p:cNvSpPr>
              <p:nvPr/>
            </p:nvSpPr>
            <p:spPr bwMode="auto">
              <a:xfrm>
                <a:off x="3840" y="2119"/>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24" name="Rectangle 493">
                <a:extLst>
                  <a:ext uri="{FF2B5EF4-FFF2-40B4-BE49-F238E27FC236}">
                    <a16:creationId xmlns:a16="http://schemas.microsoft.com/office/drawing/2014/main" id="{5B831245-0F5E-4E2C-AAF0-80CAAC04C90C}"/>
                  </a:ext>
                </a:extLst>
              </p:cNvPr>
              <p:cNvSpPr>
                <a:spLocks noChangeArrowheads="1"/>
              </p:cNvSpPr>
              <p:nvPr/>
            </p:nvSpPr>
            <p:spPr bwMode="auto">
              <a:xfrm>
                <a:off x="3843" y="2119"/>
                <a:ext cx="634"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25" name="Rectangle 494">
                <a:extLst>
                  <a:ext uri="{FF2B5EF4-FFF2-40B4-BE49-F238E27FC236}">
                    <a16:creationId xmlns:a16="http://schemas.microsoft.com/office/drawing/2014/main" id="{41B84BB0-BF49-4B6F-B53D-832FE97804AE}"/>
                  </a:ext>
                </a:extLst>
              </p:cNvPr>
              <p:cNvSpPr>
                <a:spLocks noChangeArrowheads="1"/>
              </p:cNvSpPr>
              <p:nvPr/>
            </p:nvSpPr>
            <p:spPr bwMode="auto">
              <a:xfrm>
                <a:off x="4477" y="2119"/>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26" name="Rectangle 495">
                <a:extLst>
                  <a:ext uri="{FF2B5EF4-FFF2-40B4-BE49-F238E27FC236}">
                    <a16:creationId xmlns:a16="http://schemas.microsoft.com/office/drawing/2014/main" id="{3B770F7E-BD37-4723-9AC4-D62605BD0E04}"/>
                  </a:ext>
                </a:extLst>
              </p:cNvPr>
              <p:cNvSpPr>
                <a:spLocks noChangeArrowheads="1"/>
              </p:cNvSpPr>
              <p:nvPr/>
            </p:nvSpPr>
            <p:spPr bwMode="auto">
              <a:xfrm>
                <a:off x="4480" y="2119"/>
                <a:ext cx="32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27" name="Rectangle 496">
                <a:extLst>
                  <a:ext uri="{FF2B5EF4-FFF2-40B4-BE49-F238E27FC236}">
                    <a16:creationId xmlns:a16="http://schemas.microsoft.com/office/drawing/2014/main" id="{1D1C1707-BB01-4633-81A3-C5930BCB7343}"/>
                  </a:ext>
                </a:extLst>
              </p:cNvPr>
              <p:cNvSpPr>
                <a:spLocks noChangeArrowheads="1"/>
              </p:cNvSpPr>
              <p:nvPr/>
            </p:nvSpPr>
            <p:spPr bwMode="auto">
              <a:xfrm>
                <a:off x="4808" y="2119"/>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28" name="Rectangle 497">
                <a:extLst>
                  <a:ext uri="{FF2B5EF4-FFF2-40B4-BE49-F238E27FC236}">
                    <a16:creationId xmlns:a16="http://schemas.microsoft.com/office/drawing/2014/main" id="{B3B9A7DC-2964-42BB-981D-3A3E43A94D8A}"/>
                  </a:ext>
                </a:extLst>
              </p:cNvPr>
              <p:cNvSpPr>
                <a:spLocks noChangeArrowheads="1"/>
              </p:cNvSpPr>
              <p:nvPr/>
            </p:nvSpPr>
            <p:spPr bwMode="auto">
              <a:xfrm>
                <a:off x="4811" y="2119"/>
                <a:ext cx="30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29" name="Rectangle 498">
                <a:extLst>
                  <a:ext uri="{FF2B5EF4-FFF2-40B4-BE49-F238E27FC236}">
                    <a16:creationId xmlns:a16="http://schemas.microsoft.com/office/drawing/2014/main" id="{013B5D1D-3466-4A66-A800-628BF59C9BC6}"/>
                  </a:ext>
                </a:extLst>
              </p:cNvPr>
              <p:cNvSpPr>
                <a:spLocks noChangeArrowheads="1"/>
              </p:cNvSpPr>
              <p:nvPr/>
            </p:nvSpPr>
            <p:spPr bwMode="auto">
              <a:xfrm>
                <a:off x="5114" y="2119"/>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30" name="Rectangle 499">
                <a:extLst>
                  <a:ext uri="{FF2B5EF4-FFF2-40B4-BE49-F238E27FC236}">
                    <a16:creationId xmlns:a16="http://schemas.microsoft.com/office/drawing/2014/main" id="{68E078AC-0DFA-4D0C-8CE9-903650EB637C}"/>
                  </a:ext>
                </a:extLst>
              </p:cNvPr>
              <p:cNvSpPr>
                <a:spLocks noChangeArrowheads="1"/>
              </p:cNvSpPr>
              <p:nvPr/>
            </p:nvSpPr>
            <p:spPr bwMode="auto">
              <a:xfrm>
                <a:off x="5117" y="2119"/>
                <a:ext cx="27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31" name="Rectangle 500">
                <a:extLst>
                  <a:ext uri="{FF2B5EF4-FFF2-40B4-BE49-F238E27FC236}">
                    <a16:creationId xmlns:a16="http://schemas.microsoft.com/office/drawing/2014/main" id="{F075E3B3-7D7D-4E02-9753-BAB7F4D6D04E}"/>
                  </a:ext>
                </a:extLst>
              </p:cNvPr>
              <p:cNvSpPr>
                <a:spLocks noChangeArrowheads="1"/>
              </p:cNvSpPr>
              <p:nvPr/>
            </p:nvSpPr>
            <p:spPr bwMode="auto">
              <a:xfrm>
                <a:off x="5395" y="2119"/>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32" name="Rectangle 501">
                <a:extLst>
                  <a:ext uri="{FF2B5EF4-FFF2-40B4-BE49-F238E27FC236}">
                    <a16:creationId xmlns:a16="http://schemas.microsoft.com/office/drawing/2014/main" id="{DB57A3FA-0242-478F-A8B1-2C39CE444D5E}"/>
                  </a:ext>
                </a:extLst>
              </p:cNvPr>
              <p:cNvSpPr>
                <a:spLocks noChangeArrowheads="1"/>
              </p:cNvSpPr>
              <p:nvPr/>
            </p:nvSpPr>
            <p:spPr bwMode="auto">
              <a:xfrm>
                <a:off x="5398" y="2119"/>
                <a:ext cx="30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33" name="Rectangle 502">
                <a:extLst>
                  <a:ext uri="{FF2B5EF4-FFF2-40B4-BE49-F238E27FC236}">
                    <a16:creationId xmlns:a16="http://schemas.microsoft.com/office/drawing/2014/main" id="{1ADD2014-8104-4A09-9D9B-0BFEACB4109E}"/>
                  </a:ext>
                </a:extLst>
              </p:cNvPr>
              <p:cNvSpPr>
                <a:spLocks noChangeArrowheads="1"/>
              </p:cNvSpPr>
              <p:nvPr/>
            </p:nvSpPr>
            <p:spPr bwMode="auto">
              <a:xfrm>
                <a:off x="5701" y="2119"/>
                <a:ext cx="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34" name="Rectangle 503">
                <a:extLst>
                  <a:ext uri="{FF2B5EF4-FFF2-40B4-BE49-F238E27FC236}">
                    <a16:creationId xmlns:a16="http://schemas.microsoft.com/office/drawing/2014/main" id="{6312D69D-1BFB-4477-BFA2-A07988638893}"/>
                  </a:ext>
                </a:extLst>
              </p:cNvPr>
              <p:cNvSpPr>
                <a:spLocks noChangeArrowheads="1"/>
              </p:cNvSpPr>
              <p:nvPr/>
            </p:nvSpPr>
            <p:spPr bwMode="auto">
              <a:xfrm>
                <a:off x="5703" y="2119"/>
                <a:ext cx="30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35" name="Rectangle 504">
                <a:extLst>
                  <a:ext uri="{FF2B5EF4-FFF2-40B4-BE49-F238E27FC236}">
                    <a16:creationId xmlns:a16="http://schemas.microsoft.com/office/drawing/2014/main" id="{F0A717C1-EED8-4D6B-AAF2-41C21DBF64FA}"/>
                  </a:ext>
                </a:extLst>
              </p:cNvPr>
              <p:cNvSpPr>
                <a:spLocks noChangeArrowheads="1"/>
              </p:cNvSpPr>
              <p:nvPr/>
            </p:nvSpPr>
            <p:spPr bwMode="auto">
              <a:xfrm>
                <a:off x="6006" y="2119"/>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36" name="Rectangle 505">
                <a:extLst>
                  <a:ext uri="{FF2B5EF4-FFF2-40B4-BE49-F238E27FC236}">
                    <a16:creationId xmlns:a16="http://schemas.microsoft.com/office/drawing/2014/main" id="{C58F4138-0014-4298-AE62-10CFD181E900}"/>
                  </a:ext>
                </a:extLst>
              </p:cNvPr>
              <p:cNvSpPr>
                <a:spLocks noChangeArrowheads="1"/>
              </p:cNvSpPr>
              <p:nvPr/>
            </p:nvSpPr>
            <p:spPr bwMode="auto">
              <a:xfrm>
                <a:off x="6009" y="2119"/>
                <a:ext cx="32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37" name="Rectangle 506">
                <a:extLst>
                  <a:ext uri="{FF2B5EF4-FFF2-40B4-BE49-F238E27FC236}">
                    <a16:creationId xmlns:a16="http://schemas.microsoft.com/office/drawing/2014/main" id="{18B6123F-5D81-4C95-AFC7-D324A966B17A}"/>
                  </a:ext>
                </a:extLst>
              </p:cNvPr>
              <p:cNvSpPr>
                <a:spLocks noChangeArrowheads="1"/>
              </p:cNvSpPr>
              <p:nvPr/>
            </p:nvSpPr>
            <p:spPr bwMode="auto">
              <a:xfrm>
                <a:off x="6337" y="2119"/>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38" name="Rectangle 507">
                <a:extLst>
                  <a:ext uri="{FF2B5EF4-FFF2-40B4-BE49-F238E27FC236}">
                    <a16:creationId xmlns:a16="http://schemas.microsoft.com/office/drawing/2014/main" id="{6C42B9FC-6A43-40E8-A164-096562DCC941}"/>
                  </a:ext>
                </a:extLst>
              </p:cNvPr>
              <p:cNvSpPr>
                <a:spLocks noChangeArrowheads="1"/>
              </p:cNvSpPr>
              <p:nvPr/>
            </p:nvSpPr>
            <p:spPr bwMode="auto">
              <a:xfrm>
                <a:off x="6340" y="2119"/>
                <a:ext cx="30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39" name="Rectangle 508">
                <a:extLst>
                  <a:ext uri="{FF2B5EF4-FFF2-40B4-BE49-F238E27FC236}">
                    <a16:creationId xmlns:a16="http://schemas.microsoft.com/office/drawing/2014/main" id="{A08D46C3-1BD4-4915-9C68-A02889BD412D}"/>
                  </a:ext>
                </a:extLst>
              </p:cNvPr>
              <p:cNvSpPr>
                <a:spLocks noChangeArrowheads="1"/>
              </p:cNvSpPr>
              <p:nvPr/>
            </p:nvSpPr>
            <p:spPr bwMode="auto">
              <a:xfrm>
                <a:off x="6642" y="2119"/>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40" name="Rectangle 509">
                <a:extLst>
                  <a:ext uri="{FF2B5EF4-FFF2-40B4-BE49-F238E27FC236}">
                    <a16:creationId xmlns:a16="http://schemas.microsoft.com/office/drawing/2014/main" id="{DCE0332C-ADC1-470D-B89C-05E37E56CE17}"/>
                  </a:ext>
                </a:extLst>
              </p:cNvPr>
              <p:cNvSpPr>
                <a:spLocks noChangeArrowheads="1"/>
              </p:cNvSpPr>
              <p:nvPr/>
            </p:nvSpPr>
            <p:spPr bwMode="auto">
              <a:xfrm>
                <a:off x="6645" y="2119"/>
                <a:ext cx="354"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41" name="Rectangle 510">
                <a:extLst>
                  <a:ext uri="{FF2B5EF4-FFF2-40B4-BE49-F238E27FC236}">
                    <a16:creationId xmlns:a16="http://schemas.microsoft.com/office/drawing/2014/main" id="{2CD1BF52-7F03-4830-BC16-4F38D42F9CF2}"/>
                  </a:ext>
                </a:extLst>
              </p:cNvPr>
              <p:cNvSpPr>
                <a:spLocks noChangeArrowheads="1"/>
              </p:cNvSpPr>
              <p:nvPr/>
            </p:nvSpPr>
            <p:spPr bwMode="auto">
              <a:xfrm>
                <a:off x="6999" y="2119"/>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42" name="Rectangle 511">
                <a:extLst>
                  <a:ext uri="{FF2B5EF4-FFF2-40B4-BE49-F238E27FC236}">
                    <a16:creationId xmlns:a16="http://schemas.microsoft.com/office/drawing/2014/main" id="{05C9DE0F-6534-4740-9217-0E457A253F1B}"/>
                  </a:ext>
                </a:extLst>
              </p:cNvPr>
              <p:cNvSpPr>
                <a:spLocks noChangeArrowheads="1"/>
              </p:cNvSpPr>
              <p:nvPr/>
            </p:nvSpPr>
            <p:spPr bwMode="auto">
              <a:xfrm>
                <a:off x="3840" y="2121"/>
                <a:ext cx="3" cy="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43" name="Rectangle 512">
                <a:extLst>
                  <a:ext uri="{FF2B5EF4-FFF2-40B4-BE49-F238E27FC236}">
                    <a16:creationId xmlns:a16="http://schemas.microsoft.com/office/drawing/2014/main" id="{8EDC4D92-6055-4F8F-B761-EF34751DBAF4}"/>
                  </a:ext>
                </a:extLst>
              </p:cNvPr>
              <p:cNvSpPr>
                <a:spLocks noChangeArrowheads="1"/>
              </p:cNvSpPr>
              <p:nvPr/>
            </p:nvSpPr>
            <p:spPr bwMode="auto">
              <a:xfrm>
                <a:off x="4477" y="2121"/>
                <a:ext cx="3" cy="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44" name="Rectangle 513">
                <a:extLst>
                  <a:ext uri="{FF2B5EF4-FFF2-40B4-BE49-F238E27FC236}">
                    <a16:creationId xmlns:a16="http://schemas.microsoft.com/office/drawing/2014/main" id="{7CC47445-8284-4F42-A428-A996FD232DA8}"/>
                  </a:ext>
                </a:extLst>
              </p:cNvPr>
              <p:cNvSpPr>
                <a:spLocks noChangeArrowheads="1"/>
              </p:cNvSpPr>
              <p:nvPr/>
            </p:nvSpPr>
            <p:spPr bwMode="auto">
              <a:xfrm>
                <a:off x="4808" y="2121"/>
                <a:ext cx="3" cy="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45" name="Rectangle 514">
                <a:extLst>
                  <a:ext uri="{FF2B5EF4-FFF2-40B4-BE49-F238E27FC236}">
                    <a16:creationId xmlns:a16="http://schemas.microsoft.com/office/drawing/2014/main" id="{E470D362-5AC6-49C1-83F7-1EDA20FEBF4E}"/>
                  </a:ext>
                </a:extLst>
              </p:cNvPr>
              <p:cNvSpPr>
                <a:spLocks noChangeArrowheads="1"/>
              </p:cNvSpPr>
              <p:nvPr/>
            </p:nvSpPr>
            <p:spPr bwMode="auto">
              <a:xfrm>
                <a:off x="5114" y="2121"/>
                <a:ext cx="3" cy="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46" name="Rectangle 515">
                <a:extLst>
                  <a:ext uri="{FF2B5EF4-FFF2-40B4-BE49-F238E27FC236}">
                    <a16:creationId xmlns:a16="http://schemas.microsoft.com/office/drawing/2014/main" id="{F9C05DDD-8D74-4BCB-B7F2-5464503AD1A9}"/>
                  </a:ext>
                </a:extLst>
              </p:cNvPr>
              <p:cNvSpPr>
                <a:spLocks noChangeArrowheads="1"/>
              </p:cNvSpPr>
              <p:nvPr/>
            </p:nvSpPr>
            <p:spPr bwMode="auto">
              <a:xfrm>
                <a:off x="5395" y="2121"/>
                <a:ext cx="3" cy="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47" name="Rectangle 516">
                <a:extLst>
                  <a:ext uri="{FF2B5EF4-FFF2-40B4-BE49-F238E27FC236}">
                    <a16:creationId xmlns:a16="http://schemas.microsoft.com/office/drawing/2014/main" id="{8BED24CF-2FF7-43DA-B8A7-8042300F4172}"/>
                  </a:ext>
                </a:extLst>
              </p:cNvPr>
              <p:cNvSpPr>
                <a:spLocks noChangeArrowheads="1"/>
              </p:cNvSpPr>
              <p:nvPr/>
            </p:nvSpPr>
            <p:spPr bwMode="auto">
              <a:xfrm>
                <a:off x="5701" y="2121"/>
                <a:ext cx="2" cy="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48" name="Rectangle 517">
                <a:extLst>
                  <a:ext uri="{FF2B5EF4-FFF2-40B4-BE49-F238E27FC236}">
                    <a16:creationId xmlns:a16="http://schemas.microsoft.com/office/drawing/2014/main" id="{AEBE77F8-729A-48CE-82B8-DF7D7855DEA6}"/>
                  </a:ext>
                </a:extLst>
              </p:cNvPr>
              <p:cNvSpPr>
                <a:spLocks noChangeArrowheads="1"/>
              </p:cNvSpPr>
              <p:nvPr/>
            </p:nvSpPr>
            <p:spPr bwMode="auto">
              <a:xfrm>
                <a:off x="6006" y="2121"/>
                <a:ext cx="3" cy="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49" name="Rectangle 518">
                <a:extLst>
                  <a:ext uri="{FF2B5EF4-FFF2-40B4-BE49-F238E27FC236}">
                    <a16:creationId xmlns:a16="http://schemas.microsoft.com/office/drawing/2014/main" id="{F84F375E-1038-4DD2-AABE-64E968BE6941}"/>
                  </a:ext>
                </a:extLst>
              </p:cNvPr>
              <p:cNvSpPr>
                <a:spLocks noChangeArrowheads="1"/>
              </p:cNvSpPr>
              <p:nvPr/>
            </p:nvSpPr>
            <p:spPr bwMode="auto">
              <a:xfrm>
                <a:off x="6337" y="2121"/>
                <a:ext cx="3" cy="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50" name="Rectangle 519">
                <a:extLst>
                  <a:ext uri="{FF2B5EF4-FFF2-40B4-BE49-F238E27FC236}">
                    <a16:creationId xmlns:a16="http://schemas.microsoft.com/office/drawing/2014/main" id="{FC3927AB-231D-4F03-B1BE-A241A6343AD5}"/>
                  </a:ext>
                </a:extLst>
              </p:cNvPr>
              <p:cNvSpPr>
                <a:spLocks noChangeArrowheads="1"/>
              </p:cNvSpPr>
              <p:nvPr/>
            </p:nvSpPr>
            <p:spPr bwMode="auto">
              <a:xfrm>
                <a:off x="6642" y="2121"/>
                <a:ext cx="3" cy="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51" name="Rectangle 520">
                <a:extLst>
                  <a:ext uri="{FF2B5EF4-FFF2-40B4-BE49-F238E27FC236}">
                    <a16:creationId xmlns:a16="http://schemas.microsoft.com/office/drawing/2014/main" id="{07CB08AA-AC4F-4175-8EDA-E3AA7CEB2F50}"/>
                  </a:ext>
                </a:extLst>
              </p:cNvPr>
              <p:cNvSpPr>
                <a:spLocks noChangeArrowheads="1"/>
              </p:cNvSpPr>
              <p:nvPr/>
            </p:nvSpPr>
            <p:spPr bwMode="auto">
              <a:xfrm>
                <a:off x="6999" y="2121"/>
                <a:ext cx="3" cy="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52" name="Rectangle 521">
                <a:extLst>
                  <a:ext uri="{FF2B5EF4-FFF2-40B4-BE49-F238E27FC236}">
                    <a16:creationId xmlns:a16="http://schemas.microsoft.com/office/drawing/2014/main" id="{7AAD0F27-D480-4DDE-8ABF-591FCB2D8399}"/>
                  </a:ext>
                </a:extLst>
              </p:cNvPr>
              <p:cNvSpPr>
                <a:spLocks noChangeArrowheads="1"/>
              </p:cNvSpPr>
              <p:nvPr/>
            </p:nvSpPr>
            <p:spPr bwMode="auto">
              <a:xfrm>
                <a:off x="3872" y="2187"/>
                <a:ext cx="65"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Out</a:t>
                </a:r>
                <a:endParaRPr lang="en-US" altLang="en-US" sz="1350" dirty="0">
                  <a:solidFill>
                    <a:prstClr val="black"/>
                  </a:solidFill>
                </a:endParaRPr>
              </a:p>
            </p:txBody>
          </p:sp>
          <p:sp>
            <p:nvSpPr>
              <p:cNvPr id="353" name="Rectangle 522">
                <a:extLst>
                  <a:ext uri="{FF2B5EF4-FFF2-40B4-BE49-F238E27FC236}">
                    <a16:creationId xmlns:a16="http://schemas.microsoft.com/office/drawing/2014/main" id="{2BA32720-0684-41FE-B049-55594605CEC1}"/>
                  </a:ext>
                </a:extLst>
              </p:cNvPr>
              <p:cNvSpPr>
                <a:spLocks noChangeArrowheads="1"/>
              </p:cNvSpPr>
              <p:nvPr/>
            </p:nvSpPr>
            <p:spPr bwMode="auto">
              <a:xfrm>
                <a:off x="3945" y="2187"/>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a:t>
                </a:r>
                <a:endParaRPr lang="en-US" altLang="en-US" sz="1350" dirty="0">
                  <a:solidFill>
                    <a:prstClr val="black"/>
                  </a:solidFill>
                </a:endParaRPr>
              </a:p>
            </p:txBody>
          </p:sp>
          <p:sp>
            <p:nvSpPr>
              <p:cNvPr id="354" name="Rectangle 523">
                <a:extLst>
                  <a:ext uri="{FF2B5EF4-FFF2-40B4-BE49-F238E27FC236}">
                    <a16:creationId xmlns:a16="http://schemas.microsoft.com/office/drawing/2014/main" id="{F51F2C1B-C59C-449B-84F2-2B3D02C8EC60}"/>
                  </a:ext>
                </a:extLst>
              </p:cNvPr>
              <p:cNvSpPr>
                <a:spLocks noChangeArrowheads="1"/>
              </p:cNvSpPr>
              <p:nvPr/>
            </p:nvSpPr>
            <p:spPr bwMode="auto">
              <a:xfrm>
                <a:off x="3960" y="2187"/>
                <a:ext cx="3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of</a:t>
                </a:r>
                <a:endParaRPr lang="en-US" altLang="en-US" sz="1350" dirty="0">
                  <a:solidFill>
                    <a:prstClr val="black"/>
                  </a:solidFill>
                </a:endParaRPr>
              </a:p>
            </p:txBody>
          </p:sp>
          <p:sp>
            <p:nvSpPr>
              <p:cNvPr id="355" name="Rectangle 524">
                <a:extLst>
                  <a:ext uri="{FF2B5EF4-FFF2-40B4-BE49-F238E27FC236}">
                    <a16:creationId xmlns:a16="http://schemas.microsoft.com/office/drawing/2014/main" id="{9D31302C-E3EA-4842-AEA8-3012048C8AAB}"/>
                  </a:ext>
                </a:extLst>
              </p:cNvPr>
              <p:cNvSpPr>
                <a:spLocks noChangeArrowheads="1"/>
              </p:cNvSpPr>
              <p:nvPr/>
            </p:nvSpPr>
            <p:spPr bwMode="auto">
              <a:xfrm>
                <a:off x="3998" y="2187"/>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a:t>
                </a:r>
                <a:endParaRPr lang="en-US" altLang="en-US" sz="1350" dirty="0">
                  <a:solidFill>
                    <a:prstClr val="black"/>
                  </a:solidFill>
                </a:endParaRPr>
              </a:p>
            </p:txBody>
          </p:sp>
          <p:sp>
            <p:nvSpPr>
              <p:cNvPr id="356" name="Rectangle 525">
                <a:extLst>
                  <a:ext uri="{FF2B5EF4-FFF2-40B4-BE49-F238E27FC236}">
                    <a16:creationId xmlns:a16="http://schemas.microsoft.com/office/drawing/2014/main" id="{39B396EC-F5AD-4DC1-AB10-5D67B84578E9}"/>
                  </a:ext>
                </a:extLst>
              </p:cNvPr>
              <p:cNvSpPr>
                <a:spLocks noChangeArrowheads="1"/>
              </p:cNvSpPr>
              <p:nvPr/>
            </p:nvSpPr>
            <p:spPr bwMode="auto">
              <a:xfrm>
                <a:off x="4013" y="2187"/>
                <a:ext cx="36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School Suspension </a:t>
                </a:r>
                <a:endParaRPr lang="en-US" altLang="en-US" sz="1350" dirty="0">
                  <a:solidFill>
                    <a:prstClr val="black"/>
                  </a:solidFill>
                </a:endParaRPr>
              </a:p>
            </p:txBody>
          </p:sp>
          <p:sp>
            <p:nvSpPr>
              <p:cNvPr id="357" name="Rectangle 526">
                <a:extLst>
                  <a:ext uri="{FF2B5EF4-FFF2-40B4-BE49-F238E27FC236}">
                    <a16:creationId xmlns:a16="http://schemas.microsoft.com/office/drawing/2014/main" id="{BDE81E77-A18A-4F60-BA75-2BF7EB18ABF7}"/>
                  </a:ext>
                </a:extLst>
              </p:cNvPr>
              <p:cNvSpPr>
                <a:spLocks noChangeArrowheads="1"/>
              </p:cNvSpPr>
              <p:nvPr/>
            </p:nvSpPr>
            <p:spPr bwMode="auto">
              <a:xfrm>
                <a:off x="3872" y="2231"/>
                <a:ext cx="112"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(OSS)</a:t>
                </a:r>
                <a:endParaRPr lang="en-US" altLang="en-US" sz="1350" dirty="0">
                  <a:solidFill>
                    <a:prstClr val="black"/>
                  </a:solidFill>
                </a:endParaRPr>
              </a:p>
            </p:txBody>
          </p:sp>
          <p:sp>
            <p:nvSpPr>
              <p:cNvPr id="358" name="Rectangle 527">
                <a:extLst>
                  <a:ext uri="{FF2B5EF4-FFF2-40B4-BE49-F238E27FC236}">
                    <a16:creationId xmlns:a16="http://schemas.microsoft.com/office/drawing/2014/main" id="{D20140F4-8497-48C7-B060-F45245990945}"/>
                  </a:ext>
                </a:extLst>
              </p:cNvPr>
              <p:cNvSpPr>
                <a:spLocks noChangeArrowheads="1"/>
              </p:cNvSpPr>
              <p:nvPr/>
            </p:nvSpPr>
            <p:spPr bwMode="auto">
              <a:xfrm>
                <a:off x="3998" y="2231"/>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359" name="Rectangle 528">
                <a:extLst>
                  <a:ext uri="{FF2B5EF4-FFF2-40B4-BE49-F238E27FC236}">
                    <a16:creationId xmlns:a16="http://schemas.microsoft.com/office/drawing/2014/main" id="{A9281FAB-39BA-486E-92EC-8D7D3A9D1309}"/>
                  </a:ext>
                </a:extLst>
              </p:cNvPr>
              <p:cNvSpPr>
                <a:spLocks noChangeArrowheads="1"/>
              </p:cNvSpPr>
              <p:nvPr/>
            </p:nvSpPr>
            <p:spPr bwMode="auto">
              <a:xfrm>
                <a:off x="4509" y="2187"/>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360" name="Rectangle 529">
                <a:extLst>
                  <a:ext uri="{FF2B5EF4-FFF2-40B4-BE49-F238E27FC236}">
                    <a16:creationId xmlns:a16="http://schemas.microsoft.com/office/drawing/2014/main" id="{AF9C4FCF-1B07-4F45-B456-8F07E68CE74A}"/>
                  </a:ext>
                </a:extLst>
              </p:cNvPr>
              <p:cNvSpPr>
                <a:spLocks noChangeArrowheads="1"/>
              </p:cNvSpPr>
              <p:nvPr/>
            </p:nvSpPr>
            <p:spPr bwMode="auto">
              <a:xfrm>
                <a:off x="4840" y="2187"/>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361" name="Rectangle 530">
                <a:extLst>
                  <a:ext uri="{FF2B5EF4-FFF2-40B4-BE49-F238E27FC236}">
                    <a16:creationId xmlns:a16="http://schemas.microsoft.com/office/drawing/2014/main" id="{1B4EF252-90AF-4A13-BAC3-5496EFD546F1}"/>
                  </a:ext>
                </a:extLst>
              </p:cNvPr>
              <p:cNvSpPr>
                <a:spLocks noChangeArrowheads="1"/>
              </p:cNvSpPr>
              <p:nvPr/>
            </p:nvSpPr>
            <p:spPr bwMode="auto">
              <a:xfrm>
                <a:off x="5146" y="2187"/>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362" name="Rectangle 531">
                <a:extLst>
                  <a:ext uri="{FF2B5EF4-FFF2-40B4-BE49-F238E27FC236}">
                    <a16:creationId xmlns:a16="http://schemas.microsoft.com/office/drawing/2014/main" id="{DE0F8DD9-8B6D-40A2-8176-7EDB5B2A9EBF}"/>
                  </a:ext>
                </a:extLst>
              </p:cNvPr>
              <p:cNvSpPr>
                <a:spLocks noChangeArrowheads="1"/>
              </p:cNvSpPr>
              <p:nvPr/>
            </p:nvSpPr>
            <p:spPr bwMode="auto">
              <a:xfrm>
                <a:off x="5426" y="2187"/>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363" name="Rectangle 532">
                <a:extLst>
                  <a:ext uri="{FF2B5EF4-FFF2-40B4-BE49-F238E27FC236}">
                    <a16:creationId xmlns:a16="http://schemas.microsoft.com/office/drawing/2014/main" id="{35423DA1-2F28-4ED8-90C0-A67B883E1B4C}"/>
                  </a:ext>
                </a:extLst>
              </p:cNvPr>
              <p:cNvSpPr>
                <a:spLocks noChangeArrowheads="1"/>
              </p:cNvSpPr>
              <p:nvPr/>
            </p:nvSpPr>
            <p:spPr bwMode="auto">
              <a:xfrm>
                <a:off x="5732" y="2187"/>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364" name="Rectangle 533">
                <a:extLst>
                  <a:ext uri="{FF2B5EF4-FFF2-40B4-BE49-F238E27FC236}">
                    <a16:creationId xmlns:a16="http://schemas.microsoft.com/office/drawing/2014/main" id="{DE050463-F21E-4C3B-BF2C-D677E4C989AD}"/>
                  </a:ext>
                </a:extLst>
              </p:cNvPr>
              <p:cNvSpPr>
                <a:spLocks noChangeArrowheads="1"/>
              </p:cNvSpPr>
              <p:nvPr/>
            </p:nvSpPr>
            <p:spPr bwMode="auto">
              <a:xfrm>
                <a:off x="6038" y="2187"/>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365" name="Rectangle 534">
                <a:extLst>
                  <a:ext uri="{FF2B5EF4-FFF2-40B4-BE49-F238E27FC236}">
                    <a16:creationId xmlns:a16="http://schemas.microsoft.com/office/drawing/2014/main" id="{7BC04C8C-3EB9-4148-925D-56E7FD2D9353}"/>
                  </a:ext>
                </a:extLst>
              </p:cNvPr>
              <p:cNvSpPr>
                <a:spLocks noChangeArrowheads="1"/>
              </p:cNvSpPr>
              <p:nvPr/>
            </p:nvSpPr>
            <p:spPr bwMode="auto">
              <a:xfrm>
                <a:off x="6369" y="2178"/>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366" name="Rectangle 535">
                <a:extLst>
                  <a:ext uri="{FF2B5EF4-FFF2-40B4-BE49-F238E27FC236}">
                    <a16:creationId xmlns:a16="http://schemas.microsoft.com/office/drawing/2014/main" id="{8A06AEDA-98C9-4E26-A50E-3526599E98B9}"/>
                  </a:ext>
                </a:extLst>
              </p:cNvPr>
              <p:cNvSpPr>
                <a:spLocks noChangeArrowheads="1"/>
              </p:cNvSpPr>
              <p:nvPr/>
            </p:nvSpPr>
            <p:spPr bwMode="auto">
              <a:xfrm>
                <a:off x="6674" y="2178"/>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367" name="Rectangle 536">
                <a:extLst>
                  <a:ext uri="{FF2B5EF4-FFF2-40B4-BE49-F238E27FC236}">
                    <a16:creationId xmlns:a16="http://schemas.microsoft.com/office/drawing/2014/main" id="{7EC937C0-DB82-4DBA-B012-CAD15A5570C3}"/>
                  </a:ext>
                </a:extLst>
              </p:cNvPr>
              <p:cNvSpPr>
                <a:spLocks noChangeArrowheads="1"/>
              </p:cNvSpPr>
              <p:nvPr/>
            </p:nvSpPr>
            <p:spPr bwMode="auto">
              <a:xfrm>
                <a:off x="3840" y="2174"/>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68" name="Rectangle 537">
                <a:extLst>
                  <a:ext uri="{FF2B5EF4-FFF2-40B4-BE49-F238E27FC236}">
                    <a16:creationId xmlns:a16="http://schemas.microsoft.com/office/drawing/2014/main" id="{E019CE05-2853-4C21-BD14-6C7E7C116B3F}"/>
                  </a:ext>
                </a:extLst>
              </p:cNvPr>
              <p:cNvSpPr>
                <a:spLocks noChangeArrowheads="1"/>
              </p:cNvSpPr>
              <p:nvPr/>
            </p:nvSpPr>
            <p:spPr bwMode="auto">
              <a:xfrm>
                <a:off x="3843" y="2174"/>
                <a:ext cx="634"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69" name="Rectangle 538">
                <a:extLst>
                  <a:ext uri="{FF2B5EF4-FFF2-40B4-BE49-F238E27FC236}">
                    <a16:creationId xmlns:a16="http://schemas.microsoft.com/office/drawing/2014/main" id="{BAD92A5E-92D8-4D44-9EAE-974026BF4AE8}"/>
                  </a:ext>
                </a:extLst>
              </p:cNvPr>
              <p:cNvSpPr>
                <a:spLocks noChangeArrowheads="1"/>
              </p:cNvSpPr>
              <p:nvPr/>
            </p:nvSpPr>
            <p:spPr bwMode="auto">
              <a:xfrm>
                <a:off x="4477" y="2174"/>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70" name="Rectangle 539">
                <a:extLst>
                  <a:ext uri="{FF2B5EF4-FFF2-40B4-BE49-F238E27FC236}">
                    <a16:creationId xmlns:a16="http://schemas.microsoft.com/office/drawing/2014/main" id="{3D1DC619-B408-4678-8600-3AD3C020155A}"/>
                  </a:ext>
                </a:extLst>
              </p:cNvPr>
              <p:cNvSpPr>
                <a:spLocks noChangeArrowheads="1"/>
              </p:cNvSpPr>
              <p:nvPr/>
            </p:nvSpPr>
            <p:spPr bwMode="auto">
              <a:xfrm>
                <a:off x="4480" y="2174"/>
                <a:ext cx="32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71" name="Rectangle 540">
                <a:extLst>
                  <a:ext uri="{FF2B5EF4-FFF2-40B4-BE49-F238E27FC236}">
                    <a16:creationId xmlns:a16="http://schemas.microsoft.com/office/drawing/2014/main" id="{02B23E84-B470-461D-99F6-64F422646E53}"/>
                  </a:ext>
                </a:extLst>
              </p:cNvPr>
              <p:cNvSpPr>
                <a:spLocks noChangeArrowheads="1"/>
              </p:cNvSpPr>
              <p:nvPr/>
            </p:nvSpPr>
            <p:spPr bwMode="auto">
              <a:xfrm>
                <a:off x="4808" y="2174"/>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72" name="Rectangle 541">
                <a:extLst>
                  <a:ext uri="{FF2B5EF4-FFF2-40B4-BE49-F238E27FC236}">
                    <a16:creationId xmlns:a16="http://schemas.microsoft.com/office/drawing/2014/main" id="{2B8B0118-48AD-4D7C-A9AE-F358CF0CA46A}"/>
                  </a:ext>
                </a:extLst>
              </p:cNvPr>
              <p:cNvSpPr>
                <a:spLocks noChangeArrowheads="1"/>
              </p:cNvSpPr>
              <p:nvPr/>
            </p:nvSpPr>
            <p:spPr bwMode="auto">
              <a:xfrm>
                <a:off x="4811" y="2174"/>
                <a:ext cx="30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73" name="Rectangle 542">
                <a:extLst>
                  <a:ext uri="{FF2B5EF4-FFF2-40B4-BE49-F238E27FC236}">
                    <a16:creationId xmlns:a16="http://schemas.microsoft.com/office/drawing/2014/main" id="{CA90C4FF-9C87-4B40-BCCC-2A177D46AAE2}"/>
                  </a:ext>
                </a:extLst>
              </p:cNvPr>
              <p:cNvSpPr>
                <a:spLocks noChangeArrowheads="1"/>
              </p:cNvSpPr>
              <p:nvPr/>
            </p:nvSpPr>
            <p:spPr bwMode="auto">
              <a:xfrm>
                <a:off x="5114" y="2174"/>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74" name="Rectangle 543">
                <a:extLst>
                  <a:ext uri="{FF2B5EF4-FFF2-40B4-BE49-F238E27FC236}">
                    <a16:creationId xmlns:a16="http://schemas.microsoft.com/office/drawing/2014/main" id="{62DEE9D6-675C-42AC-B9E1-3CC7F5E6A62E}"/>
                  </a:ext>
                </a:extLst>
              </p:cNvPr>
              <p:cNvSpPr>
                <a:spLocks noChangeArrowheads="1"/>
              </p:cNvSpPr>
              <p:nvPr/>
            </p:nvSpPr>
            <p:spPr bwMode="auto">
              <a:xfrm>
                <a:off x="5117" y="2174"/>
                <a:ext cx="27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75" name="Rectangle 544">
                <a:extLst>
                  <a:ext uri="{FF2B5EF4-FFF2-40B4-BE49-F238E27FC236}">
                    <a16:creationId xmlns:a16="http://schemas.microsoft.com/office/drawing/2014/main" id="{2C131757-E8C6-4B09-861B-40DFABECDFC9}"/>
                  </a:ext>
                </a:extLst>
              </p:cNvPr>
              <p:cNvSpPr>
                <a:spLocks noChangeArrowheads="1"/>
              </p:cNvSpPr>
              <p:nvPr/>
            </p:nvSpPr>
            <p:spPr bwMode="auto">
              <a:xfrm>
                <a:off x="5395" y="2174"/>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76" name="Rectangle 545">
                <a:extLst>
                  <a:ext uri="{FF2B5EF4-FFF2-40B4-BE49-F238E27FC236}">
                    <a16:creationId xmlns:a16="http://schemas.microsoft.com/office/drawing/2014/main" id="{CF1EFBD4-14A8-4C99-BA79-D03575D34A5B}"/>
                  </a:ext>
                </a:extLst>
              </p:cNvPr>
              <p:cNvSpPr>
                <a:spLocks noChangeArrowheads="1"/>
              </p:cNvSpPr>
              <p:nvPr/>
            </p:nvSpPr>
            <p:spPr bwMode="auto">
              <a:xfrm>
                <a:off x="5398" y="2174"/>
                <a:ext cx="30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77" name="Rectangle 546">
                <a:extLst>
                  <a:ext uri="{FF2B5EF4-FFF2-40B4-BE49-F238E27FC236}">
                    <a16:creationId xmlns:a16="http://schemas.microsoft.com/office/drawing/2014/main" id="{7E0E8614-7A97-40C9-BBBB-AA927B3709CA}"/>
                  </a:ext>
                </a:extLst>
              </p:cNvPr>
              <p:cNvSpPr>
                <a:spLocks noChangeArrowheads="1"/>
              </p:cNvSpPr>
              <p:nvPr/>
            </p:nvSpPr>
            <p:spPr bwMode="auto">
              <a:xfrm>
                <a:off x="5701" y="2174"/>
                <a:ext cx="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78" name="Rectangle 547">
                <a:extLst>
                  <a:ext uri="{FF2B5EF4-FFF2-40B4-BE49-F238E27FC236}">
                    <a16:creationId xmlns:a16="http://schemas.microsoft.com/office/drawing/2014/main" id="{72BD5D3E-521C-441F-8FBE-CD9B294EAECF}"/>
                  </a:ext>
                </a:extLst>
              </p:cNvPr>
              <p:cNvSpPr>
                <a:spLocks noChangeArrowheads="1"/>
              </p:cNvSpPr>
              <p:nvPr/>
            </p:nvSpPr>
            <p:spPr bwMode="auto">
              <a:xfrm>
                <a:off x="5703" y="2174"/>
                <a:ext cx="30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79" name="Rectangle 548">
                <a:extLst>
                  <a:ext uri="{FF2B5EF4-FFF2-40B4-BE49-F238E27FC236}">
                    <a16:creationId xmlns:a16="http://schemas.microsoft.com/office/drawing/2014/main" id="{6B16DFD9-723B-4B5E-8B99-DCC3B05BC33B}"/>
                  </a:ext>
                </a:extLst>
              </p:cNvPr>
              <p:cNvSpPr>
                <a:spLocks noChangeArrowheads="1"/>
              </p:cNvSpPr>
              <p:nvPr/>
            </p:nvSpPr>
            <p:spPr bwMode="auto">
              <a:xfrm>
                <a:off x="6006" y="2174"/>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80" name="Rectangle 549">
                <a:extLst>
                  <a:ext uri="{FF2B5EF4-FFF2-40B4-BE49-F238E27FC236}">
                    <a16:creationId xmlns:a16="http://schemas.microsoft.com/office/drawing/2014/main" id="{327831DA-A2C9-418C-84F7-553B31350172}"/>
                  </a:ext>
                </a:extLst>
              </p:cNvPr>
              <p:cNvSpPr>
                <a:spLocks noChangeArrowheads="1"/>
              </p:cNvSpPr>
              <p:nvPr/>
            </p:nvSpPr>
            <p:spPr bwMode="auto">
              <a:xfrm>
                <a:off x="6009" y="2174"/>
                <a:ext cx="32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81" name="Rectangle 550">
                <a:extLst>
                  <a:ext uri="{FF2B5EF4-FFF2-40B4-BE49-F238E27FC236}">
                    <a16:creationId xmlns:a16="http://schemas.microsoft.com/office/drawing/2014/main" id="{B37E25F9-3D42-4320-A9D4-36F4013FF5D6}"/>
                  </a:ext>
                </a:extLst>
              </p:cNvPr>
              <p:cNvSpPr>
                <a:spLocks noChangeArrowheads="1"/>
              </p:cNvSpPr>
              <p:nvPr/>
            </p:nvSpPr>
            <p:spPr bwMode="auto">
              <a:xfrm>
                <a:off x="6337" y="2174"/>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82" name="Rectangle 551">
                <a:extLst>
                  <a:ext uri="{FF2B5EF4-FFF2-40B4-BE49-F238E27FC236}">
                    <a16:creationId xmlns:a16="http://schemas.microsoft.com/office/drawing/2014/main" id="{F1ED4AD8-14B2-44E4-AEB3-ECF21979534F}"/>
                  </a:ext>
                </a:extLst>
              </p:cNvPr>
              <p:cNvSpPr>
                <a:spLocks noChangeArrowheads="1"/>
              </p:cNvSpPr>
              <p:nvPr/>
            </p:nvSpPr>
            <p:spPr bwMode="auto">
              <a:xfrm>
                <a:off x="6340" y="2174"/>
                <a:ext cx="30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83" name="Rectangle 552">
                <a:extLst>
                  <a:ext uri="{FF2B5EF4-FFF2-40B4-BE49-F238E27FC236}">
                    <a16:creationId xmlns:a16="http://schemas.microsoft.com/office/drawing/2014/main" id="{51BB4AD2-CC80-4B2D-B2E5-BAB9772EAB1A}"/>
                  </a:ext>
                </a:extLst>
              </p:cNvPr>
              <p:cNvSpPr>
                <a:spLocks noChangeArrowheads="1"/>
              </p:cNvSpPr>
              <p:nvPr/>
            </p:nvSpPr>
            <p:spPr bwMode="auto">
              <a:xfrm>
                <a:off x="6642" y="2174"/>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84" name="Rectangle 553">
                <a:extLst>
                  <a:ext uri="{FF2B5EF4-FFF2-40B4-BE49-F238E27FC236}">
                    <a16:creationId xmlns:a16="http://schemas.microsoft.com/office/drawing/2014/main" id="{04148CA7-8235-48E4-910B-E60AC5A3AD0C}"/>
                  </a:ext>
                </a:extLst>
              </p:cNvPr>
              <p:cNvSpPr>
                <a:spLocks noChangeArrowheads="1"/>
              </p:cNvSpPr>
              <p:nvPr/>
            </p:nvSpPr>
            <p:spPr bwMode="auto">
              <a:xfrm>
                <a:off x="6645" y="2174"/>
                <a:ext cx="354"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85" name="Rectangle 554">
                <a:extLst>
                  <a:ext uri="{FF2B5EF4-FFF2-40B4-BE49-F238E27FC236}">
                    <a16:creationId xmlns:a16="http://schemas.microsoft.com/office/drawing/2014/main" id="{D1BE4D6C-4858-4393-AE4E-7810D99CCD3D}"/>
                  </a:ext>
                </a:extLst>
              </p:cNvPr>
              <p:cNvSpPr>
                <a:spLocks noChangeArrowheads="1"/>
              </p:cNvSpPr>
              <p:nvPr/>
            </p:nvSpPr>
            <p:spPr bwMode="auto">
              <a:xfrm>
                <a:off x="6999" y="2174"/>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86" name="Rectangle 555">
                <a:extLst>
                  <a:ext uri="{FF2B5EF4-FFF2-40B4-BE49-F238E27FC236}">
                    <a16:creationId xmlns:a16="http://schemas.microsoft.com/office/drawing/2014/main" id="{E1AE37E3-3AA2-4D58-A3A6-4160B00741FE}"/>
                  </a:ext>
                </a:extLst>
              </p:cNvPr>
              <p:cNvSpPr>
                <a:spLocks noChangeArrowheads="1"/>
              </p:cNvSpPr>
              <p:nvPr/>
            </p:nvSpPr>
            <p:spPr bwMode="auto">
              <a:xfrm>
                <a:off x="3840" y="2176"/>
                <a:ext cx="3"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87" name="Rectangle 556">
                <a:extLst>
                  <a:ext uri="{FF2B5EF4-FFF2-40B4-BE49-F238E27FC236}">
                    <a16:creationId xmlns:a16="http://schemas.microsoft.com/office/drawing/2014/main" id="{F530FAD8-8A67-43AD-A805-73DAA3BC0D61}"/>
                  </a:ext>
                </a:extLst>
              </p:cNvPr>
              <p:cNvSpPr>
                <a:spLocks noChangeArrowheads="1"/>
              </p:cNvSpPr>
              <p:nvPr/>
            </p:nvSpPr>
            <p:spPr bwMode="auto">
              <a:xfrm>
                <a:off x="4477" y="2176"/>
                <a:ext cx="3"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88" name="Rectangle 557">
                <a:extLst>
                  <a:ext uri="{FF2B5EF4-FFF2-40B4-BE49-F238E27FC236}">
                    <a16:creationId xmlns:a16="http://schemas.microsoft.com/office/drawing/2014/main" id="{260514E5-7A0E-4A3A-B43E-B51D431B425B}"/>
                  </a:ext>
                </a:extLst>
              </p:cNvPr>
              <p:cNvSpPr>
                <a:spLocks noChangeArrowheads="1"/>
              </p:cNvSpPr>
              <p:nvPr/>
            </p:nvSpPr>
            <p:spPr bwMode="auto">
              <a:xfrm>
                <a:off x="4808" y="2176"/>
                <a:ext cx="3"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89" name="Rectangle 558">
                <a:extLst>
                  <a:ext uri="{FF2B5EF4-FFF2-40B4-BE49-F238E27FC236}">
                    <a16:creationId xmlns:a16="http://schemas.microsoft.com/office/drawing/2014/main" id="{747E62B8-F0B2-4230-9F9A-1B2296B51925}"/>
                  </a:ext>
                </a:extLst>
              </p:cNvPr>
              <p:cNvSpPr>
                <a:spLocks noChangeArrowheads="1"/>
              </p:cNvSpPr>
              <p:nvPr/>
            </p:nvSpPr>
            <p:spPr bwMode="auto">
              <a:xfrm>
                <a:off x="5114" y="2176"/>
                <a:ext cx="3"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90" name="Rectangle 559">
                <a:extLst>
                  <a:ext uri="{FF2B5EF4-FFF2-40B4-BE49-F238E27FC236}">
                    <a16:creationId xmlns:a16="http://schemas.microsoft.com/office/drawing/2014/main" id="{539278DC-2504-4156-A962-F5DE857E0769}"/>
                  </a:ext>
                </a:extLst>
              </p:cNvPr>
              <p:cNvSpPr>
                <a:spLocks noChangeArrowheads="1"/>
              </p:cNvSpPr>
              <p:nvPr/>
            </p:nvSpPr>
            <p:spPr bwMode="auto">
              <a:xfrm>
                <a:off x="5395" y="2176"/>
                <a:ext cx="3"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91" name="Rectangle 560">
                <a:extLst>
                  <a:ext uri="{FF2B5EF4-FFF2-40B4-BE49-F238E27FC236}">
                    <a16:creationId xmlns:a16="http://schemas.microsoft.com/office/drawing/2014/main" id="{AE81D593-8DFB-4967-927F-D55861D71ACB}"/>
                  </a:ext>
                </a:extLst>
              </p:cNvPr>
              <p:cNvSpPr>
                <a:spLocks noChangeArrowheads="1"/>
              </p:cNvSpPr>
              <p:nvPr/>
            </p:nvSpPr>
            <p:spPr bwMode="auto">
              <a:xfrm>
                <a:off x="5701" y="2176"/>
                <a:ext cx="2"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92" name="Rectangle 561">
                <a:extLst>
                  <a:ext uri="{FF2B5EF4-FFF2-40B4-BE49-F238E27FC236}">
                    <a16:creationId xmlns:a16="http://schemas.microsoft.com/office/drawing/2014/main" id="{068C0E21-107C-465B-A720-B61785079F67}"/>
                  </a:ext>
                </a:extLst>
              </p:cNvPr>
              <p:cNvSpPr>
                <a:spLocks noChangeArrowheads="1"/>
              </p:cNvSpPr>
              <p:nvPr/>
            </p:nvSpPr>
            <p:spPr bwMode="auto">
              <a:xfrm>
                <a:off x="6006" y="2176"/>
                <a:ext cx="3"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93" name="Rectangle 562">
                <a:extLst>
                  <a:ext uri="{FF2B5EF4-FFF2-40B4-BE49-F238E27FC236}">
                    <a16:creationId xmlns:a16="http://schemas.microsoft.com/office/drawing/2014/main" id="{50EE6E21-C750-466F-81D4-31B0965E5127}"/>
                  </a:ext>
                </a:extLst>
              </p:cNvPr>
              <p:cNvSpPr>
                <a:spLocks noChangeArrowheads="1"/>
              </p:cNvSpPr>
              <p:nvPr/>
            </p:nvSpPr>
            <p:spPr bwMode="auto">
              <a:xfrm>
                <a:off x="6337" y="2176"/>
                <a:ext cx="3"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94" name="Rectangle 563">
                <a:extLst>
                  <a:ext uri="{FF2B5EF4-FFF2-40B4-BE49-F238E27FC236}">
                    <a16:creationId xmlns:a16="http://schemas.microsoft.com/office/drawing/2014/main" id="{6B89FBC1-84BD-444F-A699-672D5F785138}"/>
                  </a:ext>
                </a:extLst>
              </p:cNvPr>
              <p:cNvSpPr>
                <a:spLocks noChangeArrowheads="1"/>
              </p:cNvSpPr>
              <p:nvPr/>
            </p:nvSpPr>
            <p:spPr bwMode="auto">
              <a:xfrm>
                <a:off x="6642" y="2176"/>
                <a:ext cx="3"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95" name="Rectangle 564">
                <a:extLst>
                  <a:ext uri="{FF2B5EF4-FFF2-40B4-BE49-F238E27FC236}">
                    <a16:creationId xmlns:a16="http://schemas.microsoft.com/office/drawing/2014/main" id="{7DEF2DC2-34D9-48E0-AC84-9816E9AA28BF}"/>
                  </a:ext>
                </a:extLst>
              </p:cNvPr>
              <p:cNvSpPr>
                <a:spLocks noChangeArrowheads="1"/>
              </p:cNvSpPr>
              <p:nvPr/>
            </p:nvSpPr>
            <p:spPr bwMode="auto">
              <a:xfrm>
                <a:off x="6999" y="2176"/>
                <a:ext cx="3" cy="9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96" name="Rectangle 565">
                <a:extLst>
                  <a:ext uri="{FF2B5EF4-FFF2-40B4-BE49-F238E27FC236}">
                    <a16:creationId xmlns:a16="http://schemas.microsoft.com/office/drawing/2014/main" id="{23A22363-8D19-411A-B82F-66C01E6159D5}"/>
                  </a:ext>
                </a:extLst>
              </p:cNvPr>
              <p:cNvSpPr>
                <a:spLocks noChangeArrowheads="1"/>
              </p:cNvSpPr>
              <p:nvPr/>
            </p:nvSpPr>
            <p:spPr bwMode="auto">
              <a:xfrm>
                <a:off x="3872" y="2285"/>
                <a:ext cx="35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Placement in DAEP</a:t>
                </a:r>
                <a:endParaRPr lang="en-US" altLang="en-US" sz="1350" dirty="0">
                  <a:solidFill>
                    <a:prstClr val="black"/>
                  </a:solidFill>
                </a:endParaRPr>
              </a:p>
            </p:txBody>
          </p:sp>
          <p:sp>
            <p:nvSpPr>
              <p:cNvPr id="397" name="Rectangle 566">
                <a:extLst>
                  <a:ext uri="{FF2B5EF4-FFF2-40B4-BE49-F238E27FC236}">
                    <a16:creationId xmlns:a16="http://schemas.microsoft.com/office/drawing/2014/main" id="{CCC3AE48-DF03-44AE-A3E5-184906596559}"/>
                  </a:ext>
                </a:extLst>
              </p:cNvPr>
              <p:cNvSpPr>
                <a:spLocks noChangeArrowheads="1"/>
              </p:cNvSpPr>
              <p:nvPr/>
            </p:nvSpPr>
            <p:spPr bwMode="auto">
              <a:xfrm>
                <a:off x="4270" y="2285"/>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398" name="Rectangle 567">
                <a:extLst>
                  <a:ext uri="{FF2B5EF4-FFF2-40B4-BE49-F238E27FC236}">
                    <a16:creationId xmlns:a16="http://schemas.microsoft.com/office/drawing/2014/main" id="{33279DBE-9EF3-44B0-9C8B-DAAEDE339A9D}"/>
                  </a:ext>
                </a:extLst>
              </p:cNvPr>
              <p:cNvSpPr>
                <a:spLocks noChangeArrowheads="1"/>
              </p:cNvSpPr>
              <p:nvPr/>
            </p:nvSpPr>
            <p:spPr bwMode="auto">
              <a:xfrm>
                <a:off x="4282" y="2285"/>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399" name="Rectangle 568">
                <a:extLst>
                  <a:ext uri="{FF2B5EF4-FFF2-40B4-BE49-F238E27FC236}">
                    <a16:creationId xmlns:a16="http://schemas.microsoft.com/office/drawing/2014/main" id="{E567172B-B001-428F-B5EE-9E422DD26062}"/>
                  </a:ext>
                </a:extLst>
              </p:cNvPr>
              <p:cNvSpPr>
                <a:spLocks noChangeArrowheads="1"/>
              </p:cNvSpPr>
              <p:nvPr/>
            </p:nvSpPr>
            <p:spPr bwMode="auto">
              <a:xfrm>
                <a:off x="4509" y="2283"/>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400" name="Rectangle 569">
                <a:extLst>
                  <a:ext uri="{FF2B5EF4-FFF2-40B4-BE49-F238E27FC236}">
                    <a16:creationId xmlns:a16="http://schemas.microsoft.com/office/drawing/2014/main" id="{4C623900-0C65-4A8A-B570-5ECB763EB604}"/>
                  </a:ext>
                </a:extLst>
              </p:cNvPr>
              <p:cNvSpPr>
                <a:spLocks noChangeArrowheads="1"/>
              </p:cNvSpPr>
              <p:nvPr/>
            </p:nvSpPr>
            <p:spPr bwMode="auto">
              <a:xfrm>
                <a:off x="4840" y="2283"/>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401" name="Rectangle 570">
                <a:extLst>
                  <a:ext uri="{FF2B5EF4-FFF2-40B4-BE49-F238E27FC236}">
                    <a16:creationId xmlns:a16="http://schemas.microsoft.com/office/drawing/2014/main" id="{057060DE-BB90-4B7D-876C-3D39F9F3A90B}"/>
                  </a:ext>
                </a:extLst>
              </p:cNvPr>
              <p:cNvSpPr>
                <a:spLocks noChangeArrowheads="1"/>
              </p:cNvSpPr>
              <p:nvPr/>
            </p:nvSpPr>
            <p:spPr bwMode="auto">
              <a:xfrm>
                <a:off x="5146" y="2285"/>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402" name="Rectangle 571">
                <a:extLst>
                  <a:ext uri="{FF2B5EF4-FFF2-40B4-BE49-F238E27FC236}">
                    <a16:creationId xmlns:a16="http://schemas.microsoft.com/office/drawing/2014/main" id="{98CF87AC-4CF5-4BCC-9419-1AF14BDF1375}"/>
                  </a:ext>
                </a:extLst>
              </p:cNvPr>
              <p:cNvSpPr>
                <a:spLocks noChangeArrowheads="1"/>
              </p:cNvSpPr>
              <p:nvPr/>
            </p:nvSpPr>
            <p:spPr bwMode="auto">
              <a:xfrm>
                <a:off x="5426" y="2285"/>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403" name="Rectangle 572">
                <a:extLst>
                  <a:ext uri="{FF2B5EF4-FFF2-40B4-BE49-F238E27FC236}">
                    <a16:creationId xmlns:a16="http://schemas.microsoft.com/office/drawing/2014/main" id="{B7F003F1-F7E2-4B0F-979F-3400B8DD99D0}"/>
                  </a:ext>
                </a:extLst>
              </p:cNvPr>
              <p:cNvSpPr>
                <a:spLocks noChangeArrowheads="1"/>
              </p:cNvSpPr>
              <p:nvPr/>
            </p:nvSpPr>
            <p:spPr bwMode="auto">
              <a:xfrm>
                <a:off x="5732" y="2285"/>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404" name="Rectangle 573">
                <a:extLst>
                  <a:ext uri="{FF2B5EF4-FFF2-40B4-BE49-F238E27FC236}">
                    <a16:creationId xmlns:a16="http://schemas.microsoft.com/office/drawing/2014/main" id="{5482C0BD-897F-424D-85C7-E88DCE62C074}"/>
                  </a:ext>
                </a:extLst>
              </p:cNvPr>
              <p:cNvSpPr>
                <a:spLocks noChangeArrowheads="1"/>
              </p:cNvSpPr>
              <p:nvPr/>
            </p:nvSpPr>
            <p:spPr bwMode="auto">
              <a:xfrm>
                <a:off x="6038" y="2285"/>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405" name="Rectangle 574">
                <a:extLst>
                  <a:ext uri="{FF2B5EF4-FFF2-40B4-BE49-F238E27FC236}">
                    <a16:creationId xmlns:a16="http://schemas.microsoft.com/office/drawing/2014/main" id="{C51D0045-07B6-44B7-B547-4D354A5552BF}"/>
                  </a:ext>
                </a:extLst>
              </p:cNvPr>
              <p:cNvSpPr>
                <a:spLocks noChangeArrowheads="1"/>
              </p:cNvSpPr>
              <p:nvPr/>
            </p:nvSpPr>
            <p:spPr bwMode="auto">
              <a:xfrm>
                <a:off x="6369" y="2276"/>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406" name="Rectangle 575">
                <a:extLst>
                  <a:ext uri="{FF2B5EF4-FFF2-40B4-BE49-F238E27FC236}">
                    <a16:creationId xmlns:a16="http://schemas.microsoft.com/office/drawing/2014/main" id="{C6F66801-BC83-4F05-815D-37646D37A8B1}"/>
                  </a:ext>
                </a:extLst>
              </p:cNvPr>
              <p:cNvSpPr>
                <a:spLocks noChangeArrowheads="1"/>
              </p:cNvSpPr>
              <p:nvPr/>
            </p:nvSpPr>
            <p:spPr bwMode="auto">
              <a:xfrm>
                <a:off x="6674" y="2276"/>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407" name="Rectangle 576">
                <a:extLst>
                  <a:ext uri="{FF2B5EF4-FFF2-40B4-BE49-F238E27FC236}">
                    <a16:creationId xmlns:a16="http://schemas.microsoft.com/office/drawing/2014/main" id="{59DF6120-E41E-4B0F-84EA-59809F5A2F06}"/>
                  </a:ext>
                </a:extLst>
              </p:cNvPr>
              <p:cNvSpPr>
                <a:spLocks noChangeArrowheads="1"/>
              </p:cNvSpPr>
              <p:nvPr/>
            </p:nvSpPr>
            <p:spPr bwMode="auto">
              <a:xfrm>
                <a:off x="3840" y="227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08" name="Rectangle 577">
                <a:extLst>
                  <a:ext uri="{FF2B5EF4-FFF2-40B4-BE49-F238E27FC236}">
                    <a16:creationId xmlns:a16="http://schemas.microsoft.com/office/drawing/2014/main" id="{B8210DF6-1709-4870-B613-E76856F35458}"/>
                  </a:ext>
                </a:extLst>
              </p:cNvPr>
              <p:cNvSpPr>
                <a:spLocks noChangeArrowheads="1"/>
              </p:cNvSpPr>
              <p:nvPr/>
            </p:nvSpPr>
            <p:spPr bwMode="auto">
              <a:xfrm>
                <a:off x="3843" y="2272"/>
                <a:ext cx="63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09" name="Rectangle 578">
                <a:extLst>
                  <a:ext uri="{FF2B5EF4-FFF2-40B4-BE49-F238E27FC236}">
                    <a16:creationId xmlns:a16="http://schemas.microsoft.com/office/drawing/2014/main" id="{DFADC23A-3617-4972-A8F1-6A063687FEBF}"/>
                  </a:ext>
                </a:extLst>
              </p:cNvPr>
              <p:cNvSpPr>
                <a:spLocks noChangeArrowheads="1"/>
              </p:cNvSpPr>
              <p:nvPr/>
            </p:nvSpPr>
            <p:spPr bwMode="auto">
              <a:xfrm>
                <a:off x="4477" y="227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10" name="Rectangle 579">
                <a:extLst>
                  <a:ext uri="{FF2B5EF4-FFF2-40B4-BE49-F238E27FC236}">
                    <a16:creationId xmlns:a16="http://schemas.microsoft.com/office/drawing/2014/main" id="{D1C90982-4E84-4AC2-BBFC-7117B365E1E6}"/>
                  </a:ext>
                </a:extLst>
              </p:cNvPr>
              <p:cNvSpPr>
                <a:spLocks noChangeArrowheads="1"/>
              </p:cNvSpPr>
              <p:nvPr/>
            </p:nvSpPr>
            <p:spPr bwMode="auto">
              <a:xfrm>
                <a:off x="4480" y="2272"/>
                <a:ext cx="328"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11" name="Rectangle 580">
                <a:extLst>
                  <a:ext uri="{FF2B5EF4-FFF2-40B4-BE49-F238E27FC236}">
                    <a16:creationId xmlns:a16="http://schemas.microsoft.com/office/drawing/2014/main" id="{8563FD2F-ABC7-4609-8CDA-BEF7C74483E3}"/>
                  </a:ext>
                </a:extLst>
              </p:cNvPr>
              <p:cNvSpPr>
                <a:spLocks noChangeArrowheads="1"/>
              </p:cNvSpPr>
              <p:nvPr/>
            </p:nvSpPr>
            <p:spPr bwMode="auto">
              <a:xfrm>
                <a:off x="4808" y="227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12" name="Rectangle 581">
                <a:extLst>
                  <a:ext uri="{FF2B5EF4-FFF2-40B4-BE49-F238E27FC236}">
                    <a16:creationId xmlns:a16="http://schemas.microsoft.com/office/drawing/2014/main" id="{CD58F594-30BF-4F45-8297-9F5C304F91BB}"/>
                  </a:ext>
                </a:extLst>
              </p:cNvPr>
              <p:cNvSpPr>
                <a:spLocks noChangeArrowheads="1"/>
              </p:cNvSpPr>
              <p:nvPr/>
            </p:nvSpPr>
            <p:spPr bwMode="auto">
              <a:xfrm>
                <a:off x="4811" y="2272"/>
                <a:ext cx="30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13" name="Rectangle 582">
                <a:extLst>
                  <a:ext uri="{FF2B5EF4-FFF2-40B4-BE49-F238E27FC236}">
                    <a16:creationId xmlns:a16="http://schemas.microsoft.com/office/drawing/2014/main" id="{9F07DD56-E053-40F6-A4D7-C0C161E2C0FA}"/>
                  </a:ext>
                </a:extLst>
              </p:cNvPr>
              <p:cNvSpPr>
                <a:spLocks noChangeArrowheads="1"/>
              </p:cNvSpPr>
              <p:nvPr/>
            </p:nvSpPr>
            <p:spPr bwMode="auto">
              <a:xfrm>
                <a:off x="5114" y="227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14" name="Rectangle 583">
                <a:extLst>
                  <a:ext uri="{FF2B5EF4-FFF2-40B4-BE49-F238E27FC236}">
                    <a16:creationId xmlns:a16="http://schemas.microsoft.com/office/drawing/2014/main" id="{278D974A-E16D-4224-8C72-C6A1C545564B}"/>
                  </a:ext>
                </a:extLst>
              </p:cNvPr>
              <p:cNvSpPr>
                <a:spLocks noChangeArrowheads="1"/>
              </p:cNvSpPr>
              <p:nvPr/>
            </p:nvSpPr>
            <p:spPr bwMode="auto">
              <a:xfrm>
                <a:off x="5117" y="2272"/>
                <a:ext cx="278"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15" name="Rectangle 584">
                <a:extLst>
                  <a:ext uri="{FF2B5EF4-FFF2-40B4-BE49-F238E27FC236}">
                    <a16:creationId xmlns:a16="http://schemas.microsoft.com/office/drawing/2014/main" id="{F7885195-B435-44A1-B310-999F0CEFFE9B}"/>
                  </a:ext>
                </a:extLst>
              </p:cNvPr>
              <p:cNvSpPr>
                <a:spLocks noChangeArrowheads="1"/>
              </p:cNvSpPr>
              <p:nvPr/>
            </p:nvSpPr>
            <p:spPr bwMode="auto">
              <a:xfrm>
                <a:off x="5395" y="227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16" name="Rectangle 585">
                <a:extLst>
                  <a:ext uri="{FF2B5EF4-FFF2-40B4-BE49-F238E27FC236}">
                    <a16:creationId xmlns:a16="http://schemas.microsoft.com/office/drawing/2014/main" id="{19665D0E-FA97-48C4-ADB2-0D28CAB43D29}"/>
                  </a:ext>
                </a:extLst>
              </p:cNvPr>
              <p:cNvSpPr>
                <a:spLocks noChangeArrowheads="1"/>
              </p:cNvSpPr>
              <p:nvPr/>
            </p:nvSpPr>
            <p:spPr bwMode="auto">
              <a:xfrm>
                <a:off x="5398" y="2272"/>
                <a:ext cx="30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17" name="Rectangle 586">
                <a:extLst>
                  <a:ext uri="{FF2B5EF4-FFF2-40B4-BE49-F238E27FC236}">
                    <a16:creationId xmlns:a16="http://schemas.microsoft.com/office/drawing/2014/main" id="{52445695-8B22-485E-9857-F0299FE2FC42}"/>
                  </a:ext>
                </a:extLst>
              </p:cNvPr>
              <p:cNvSpPr>
                <a:spLocks noChangeArrowheads="1"/>
              </p:cNvSpPr>
              <p:nvPr/>
            </p:nvSpPr>
            <p:spPr bwMode="auto">
              <a:xfrm>
                <a:off x="5701" y="2272"/>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18" name="Rectangle 587">
                <a:extLst>
                  <a:ext uri="{FF2B5EF4-FFF2-40B4-BE49-F238E27FC236}">
                    <a16:creationId xmlns:a16="http://schemas.microsoft.com/office/drawing/2014/main" id="{A5F673D2-C27E-484C-A996-FE91CB42A603}"/>
                  </a:ext>
                </a:extLst>
              </p:cNvPr>
              <p:cNvSpPr>
                <a:spLocks noChangeArrowheads="1"/>
              </p:cNvSpPr>
              <p:nvPr/>
            </p:nvSpPr>
            <p:spPr bwMode="auto">
              <a:xfrm>
                <a:off x="5703" y="2272"/>
                <a:ext cx="30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19" name="Rectangle 588">
                <a:extLst>
                  <a:ext uri="{FF2B5EF4-FFF2-40B4-BE49-F238E27FC236}">
                    <a16:creationId xmlns:a16="http://schemas.microsoft.com/office/drawing/2014/main" id="{7A8906A7-282A-481B-9068-E3AEC15D6C1D}"/>
                  </a:ext>
                </a:extLst>
              </p:cNvPr>
              <p:cNvSpPr>
                <a:spLocks noChangeArrowheads="1"/>
              </p:cNvSpPr>
              <p:nvPr/>
            </p:nvSpPr>
            <p:spPr bwMode="auto">
              <a:xfrm>
                <a:off x="6006" y="227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20" name="Rectangle 589">
                <a:extLst>
                  <a:ext uri="{FF2B5EF4-FFF2-40B4-BE49-F238E27FC236}">
                    <a16:creationId xmlns:a16="http://schemas.microsoft.com/office/drawing/2014/main" id="{5C8D9938-92DE-458B-B844-8FE953E622EE}"/>
                  </a:ext>
                </a:extLst>
              </p:cNvPr>
              <p:cNvSpPr>
                <a:spLocks noChangeArrowheads="1"/>
              </p:cNvSpPr>
              <p:nvPr/>
            </p:nvSpPr>
            <p:spPr bwMode="auto">
              <a:xfrm>
                <a:off x="6009" y="2272"/>
                <a:ext cx="328"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21" name="Rectangle 590">
                <a:extLst>
                  <a:ext uri="{FF2B5EF4-FFF2-40B4-BE49-F238E27FC236}">
                    <a16:creationId xmlns:a16="http://schemas.microsoft.com/office/drawing/2014/main" id="{A31A8EEA-2A58-491F-80B1-49116978065D}"/>
                  </a:ext>
                </a:extLst>
              </p:cNvPr>
              <p:cNvSpPr>
                <a:spLocks noChangeArrowheads="1"/>
              </p:cNvSpPr>
              <p:nvPr/>
            </p:nvSpPr>
            <p:spPr bwMode="auto">
              <a:xfrm>
                <a:off x="6337" y="227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22" name="Rectangle 591">
                <a:extLst>
                  <a:ext uri="{FF2B5EF4-FFF2-40B4-BE49-F238E27FC236}">
                    <a16:creationId xmlns:a16="http://schemas.microsoft.com/office/drawing/2014/main" id="{C365790F-D84D-40E2-86A3-C7F72B554D01}"/>
                  </a:ext>
                </a:extLst>
              </p:cNvPr>
              <p:cNvSpPr>
                <a:spLocks noChangeArrowheads="1"/>
              </p:cNvSpPr>
              <p:nvPr/>
            </p:nvSpPr>
            <p:spPr bwMode="auto">
              <a:xfrm>
                <a:off x="6340" y="2272"/>
                <a:ext cx="30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23" name="Rectangle 592">
                <a:extLst>
                  <a:ext uri="{FF2B5EF4-FFF2-40B4-BE49-F238E27FC236}">
                    <a16:creationId xmlns:a16="http://schemas.microsoft.com/office/drawing/2014/main" id="{496CAE81-E731-4DE1-98E2-15CA064A7EAE}"/>
                  </a:ext>
                </a:extLst>
              </p:cNvPr>
              <p:cNvSpPr>
                <a:spLocks noChangeArrowheads="1"/>
              </p:cNvSpPr>
              <p:nvPr/>
            </p:nvSpPr>
            <p:spPr bwMode="auto">
              <a:xfrm>
                <a:off x="6642" y="227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24" name="Rectangle 593">
                <a:extLst>
                  <a:ext uri="{FF2B5EF4-FFF2-40B4-BE49-F238E27FC236}">
                    <a16:creationId xmlns:a16="http://schemas.microsoft.com/office/drawing/2014/main" id="{52C5B3C2-51E0-4261-A294-6A1729F9CCF8}"/>
                  </a:ext>
                </a:extLst>
              </p:cNvPr>
              <p:cNvSpPr>
                <a:spLocks noChangeArrowheads="1"/>
              </p:cNvSpPr>
              <p:nvPr/>
            </p:nvSpPr>
            <p:spPr bwMode="auto">
              <a:xfrm>
                <a:off x="6645" y="2272"/>
                <a:ext cx="35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25" name="Rectangle 594">
                <a:extLst>
                  <a:ext uri="{FF2B5EF4-FFF2-40B4-BE49-F238E27FC236}">
                    <a16:creationId xmlns:a16="http://schemas.microsoft.com/office/drawing/2014/main" id="{53826658-21C7-408E-95E5-7C8C41F4B718}"/>
                  </a:ext>
                </a:extLst>
              </p:cNvPr>
              <p:cNvSpPr>
                <a:spLocks noChangeArrowheads="1"/>
              </p:cNvSpPr>
              <p:nvPr/>
            </p:nvSpPr>
            <p:spPr bwMode="auto">
              <a:xfrm>
                <a:off x="6999" y="2272"/>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26" name="Rectangle 595">
                <a:extLst>
                  <a:ext uri="{FF2B5EF4-FFF2-40B4-BE49-F238E27FC236}">
                    <a16:creationId xmlns:a16="http://schemas.microsoft.com/office/drawing/2014/main" id="{18E24D33-8A30-4940-BCCE-EC09771FA45C}"/>
                  </a:ext>
                </a:extLst>
              </p:cNvPr>
              <p:cNvSpPr>
                <a:spLocks noChangeArrowheads="1"/>
              </p:cNvSpPr>
              <p:nvPr/>
            </p:nvSpPr>
            <p:spPr bwMode="auto">
              <a:xfrm>
                <a:off x="3840" y="2275"/>
                <a:ext cx="3" cy="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27" name="Rectangle 596">
                <a:extLst>
                  <a:ext uri="{FF2B5EF4-FFF2-40B4-BE49-F238E27FC236}">
                    <a16:creationId xmlns:a16="http://schemas.microsoft.com/office/drawing/2014/main" id="{984D010A-46F0-43E1-9AC5-26150B48AA16}"/>
                  </a:ext>
                </a:extLst>
              </p:cNvPr>
              <p:cNvSpPr>
                <a:spLocks noChangeArrowheads="1"/>
              </p:cNvSpPr>
              <p:nvPr/>
            </p:nvSpPr>
            <p:spPr bwMode="auto">
              <a:xfrm>
                <a:off x="4477" y="2275"/>
                <a:ext cx="3" cy="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28" name="Rectangle 597">
                <a:extLst>
                  <a:ext uri="{FF2B5EF4-FFF2-40B4-BE49-F238E27FC236}">
                    <a16:creationId xmlns:a16="http://schemas.microsoft.com/office/drawing/2014/main" id="{E7792258-1EF5-4F9B-B374-72EC3EE5FD09}"/>
                  </a:ext>
                </a:extLst>
              </p:cNvPr>
              <p:cNvSpPr>
                <a:spLocks noChangeArrowheads="1"/>
              </p:cNvSpPr>
              <p:nvPr/>
            </p:nvSpPr>
            <p:spPr bwMode="auto">
              <a:xfrm>
                <a:off x="4808" y="2275"/>
                <a:ext cx="3" cy="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29" name="Rectangle 598">
                <a:extLst>
                  <a:ext uri="{FF2B5EF4-FFF2-40B4-BE49-F238E27FC236}">
                    <a16:creationId xmlns:a16="http://schemas.microsoft.com/office/drawing/2014/main" id="{3BD645A9-EF97-46F6-BC30-0F828945E2CA}"/>
                  </a:ext>
                </a:extLst>
              </p:cNvPr>
              <p:cNvSpPr>
                <a:spLocks noChangeArrowheads="1"/>
              </p:cNvSpPr>
              <p:nvPr/>
            </p:nvSpPr>
            <p:spPr bwMode="auto">
              <a:xfrm>
                <a:off x="5114" y="2275"/>
                <a:ext cx="3" cy="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30" name="Rectangle 599">
                <a:extLst>
                  <a:ext uri="{FF2B5EF4-FFF2-40B4-BE49-F238E27FC236}">
                    <a16:creationId xmlns:a16="http://schemas.microsoft.com/office/drawing/2014/main" id="{719DC9EC-60AA-461F-BBBD-EC1A39A609A9}"/>
                  </a:ext>
                </a:extLst>
              </p:cNvPr>
              <p:cNvSpPr>
                <a:spLocks noChangeArrowheads="1"/>
              </p:cNvSpPr>
              <p:nvPr/>
            </p:nvSpPr>
            <p:spPr bwMode="auto">
              <a:xfrm>
                <a:off x="5395" y="2275"/>
                <a:ext cx="3" cy="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31" name="Rectangle 600">
                <a:extLst>
                  <a:ext uri="{FF2B5EF4-FFF2-40B4-BE49-F238E27FC236}">
                    <a16:creationId xmlns:a16="http://schemas.microsoft.com/office/drawing/2014/main" id="{AF508427-3222-45BE-9B09-ABC5DEBCC86C}"/>
                  </a:ext>
                </a:extLst>
              </p:cNvPr>
              <p:cNvSpPr>
                <a:spLocks noChangeArrowheads="1"/>
              </p:cNvSpPr>
              <p:nvPr/>
            </p:nvSpPr>
            <p:spPr bwMode="auto">
              <a:xfrm>
                <a:off x="5701" y="2275"/>
                <a:ext cx="2" cy="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32" name="Rectangle 601">
                <a:extLst>
                  <a:ext uri="{FF2B5EF4-FFF2-40B4-BE49-F238E27FC236}">
                    <a16:creationId xmlns:a16="http://schemas.microsoft.com/office/drawing/2014/main" id="{9B8BCF9D-8FBB-41C0-9BF5-6ED3F471E280}"/>
                  </a:ext>
                </a:extLst>
              </p:cNvPr>
              <p:cNvSpPr>
                <a:spLocks noChangeArrowheads="1"/>
              </p:cNvSpPr>
              <p:nvPr/>
            </p:nvSpPr>
            <p:spPr bwMode="auto">
              <a:xfrm>
                <a:off x="6006" y="2275"/>
                <a:ext cx="3" cy="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33" name="Rectangle 602">
                <a:extLst>
                  <a:ext uri="{FF2B5EF4-FFF2-40B4-BE49-F238E27FC236}">
                    <a16:creationId xmlns:a16="http://schemas.microsoft.com/office/drawing/2014/main" id="{DC735A93-3D79-45C5-949D-B51A5D0C9397}"/>
                  </a:ext>
                </a:extLst>
              </p:cNvPr>
              <p:cNvSpPr>
                <a:spLocks noChangeArrowheads="1"/>
              </p:cNvSpPr>
              <p:nvPr/>
            </p:nvSpPr>
            <p:spPr bwMode="auto">
              <a:xfrm>
                <a:off x="6337" y="2275"/>
                <a:ext cx="3" cy="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34" name="Rectangle 603">
                <a:extLst>
                  <a:ext uri="{FF2B5EF4-FFF2-40B4-BE49-F238E27FC236}">
                    <a16:creationId xmlns:a16="http://schemas.microsoft.com/office/drawing/2014/main" id="{9D6D37A4-3E2D-4BCE-9356-8C3CD8548221}"/>
                  </a:ext>
                </a:extLst>
              </p:cNvPr>
              <p:cNvSpPr>
                <a:spLocks noChangeArrowheads="1"/>
              </p:cNvSpPr>
              <p:nvPr/>
            </p:nvSpPr>
            <p:spPr bwMode="auto">
              <a:xfrm>
                <a:off x="6642" y="2275"/>
                <a:ext cx="3" cy="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35" name="Rectangle 604">
                <a:extLst>
                  <a:ext uri="{FF2B5EF4-FFF2-40B4-BE49-F238E27FC236}">
                    <a16:creationId xmlns:a16="http://schemas.microsoft.com/office/drawing/2014/main" id="{5F3C2E42-DA66-41F7-BEDB-273F6337562F}"/>
                  </a:ext>
                </a:extLst>
              </p:cNvPr>
              <p:cNvSpPr>
                <a:spLocks noChangeArrowheads="1"/>
              </p:cNvSpPr>
              <p:nvPr/>
            </p:nvSpPr>
            <p:spPr bwMode="auto">
              <a:xfrm>
                <a:off x="6999" y="2275"/>
                <a:ext cx="3" cy="5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36" name="Rectangle 605">
                <a:extLst>
                  <a:ext uri="{FF2B5EF4-FFF2-40B4-BE49-F238E27FC236}">
                    <a16:creationId xmlns:a16="http://schemas.microsoft.com/office/drawing/2014/main" id="{9DD1717E-4C80-42B2-A1BE-4DBAA3F10E70}"/>
                  </a:ext>
                </a:extLst>
              </p:cNvPr>
              <p:cNvSpPr>
                <a:spLocks noChangeArrowheads="1"/>
              </p:cNvSpPr>
              <p:nvPr/>
            </p:nvSpPr>
            <p:spPr bwMode="auto">
              <a:xfrm>
                <a:off x="3872" y="2341"/>
                <a:ext cx="365"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Expulsion to JJAEP </a:t>
                </a:r>
                <a:endParaRPr lang="en-US" altLang="en-US" sz="1350" dirty="0">
                  <a:solidFill>
                    <a:prstClr val="black"/>
                  </a:solidFill>
                </a:endParaRPr>
              </a:p>
            </p:txBody>
          </p:sp>
          <p:sp>
            <p:nvSpPr>
              <p:cNvPr id="437" name="Rectangle 606">
                <a:extLst>
                  <a:ext uri="{FF2B5EF4-FFF2-40B4-BE49-F238E27FC236}">
                    <a16:creationId xmlns:a16="http://schemas.microsoft.com/office/drawing/2014/main" id="{36BEF1F7-3B3E-4E76-8103-B868C68D8752}"/>
                  </a:ext>
                </a:extLst>
              </p:cNvPr>
              <p:cNvSpPr>
                <a:spLocks noChangeArrowheads="1"/>
              </p:cNvSpPr>
              <p:nvPr/>
            </p:nvSpPr>
            <p:spPr bwMode="auto">
              <a:xfrm>
                <a:off x="4280" y="2341"/>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grpSp>
        <p:grpSp>
          <p:nvGrpSpPr>
            <p:cNvPr id="23" name="Group 808">
              <a:extLst>
                <a:ext uri="{FF2B5EF4-FFF2-40B4-BE49-F238E27FC236}">
                  <a16:creationId xmlns:a16="http://schemas.microsoft.com/office/drawing/2014/main" id="{7F38C4F3-FD16-4025-8569-C890BEEE4179}"/>
                </a:ext>
              </a:extLst>
            </p:cNvPr>
            <p:cNvGrpSpPr>
              <a:grpSpLocks/>
            </p:cNvGrpSpPr>
            <p:nvPr/>
          </p:nvGrpSpPr>
          <p:grpSpPr bwMode="auto">
            <a:xfrm>
              <a:off x="3839" y="2327"/>
              <a:ext cx="3163" cy="1199"/>
              <a:chOff x="3839" y="2327"/>
              <a:chExt cx="3163" cy="1199"/>
            </a:xfrm>
          </p:grpSpPr>
          <p:sp>
            <p:nvSpPr>
              <p:cNvPr id="38" name="Rectangle 608">
                <a:extLst>
                  <a:ext uri="{FF2B5EF4-FFF2-40B4-BE49-F238E27FC236}">
                    <a16:creationId xmlns:a16="http://schemas.microsoft.com/office/drawing/2014/main" id="{3AEAAD31-C117-4DD3-81D6-BF7E9F93A022}"/>
                  </a:ext>
                </a:extLst>
              </p:cNvPr>
              <p:cNvSpPr>
                <a:spLocks noChangeArrowheads="1"/>
              </p:cNvSpPr>
              <p:nvPr/>
            </p:nvSpPr>
            <p:spPr bwMode="auto">
              <a:xfrm>
                <a:off x="4509" y="2341"/>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39" name="Rectangle 609">
                <a:extLst>
                  <a:ext uri="{FF2B5EF4-FFF2-40B4-BE49-F238E27FC236}">
                    <a16:creationId xmlns:a16="http://schemas.microsoft.com/office/drawing/2014/main" id="{AAD22C21-1E3A-44D4-88BF-5B9E9C7CDD13}"/>
                  </a:ext>
                </a:extLst>
              </p:cNvPr>
              <p:cNvSpPr>
                <a:spLocks noChangeArrowheads="1"/>
              </p:cNvSpPr>
              <p:nvPr/>
            </p:nvSpPr>
            <p:spPr bwMode="auto">
              <a:xfrm>
                <a:off x="4840" y="2341"/>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40" name="Rectangle 610">
                <a:extLst>
                  <a:ext uri="{FF2B5EF4-FFF2-40B4-BE49-F238E27FC236}">
                    <a16:creationId xmlns:a16="http://schemas.microsoft.com/office/drawing/2014/main" id="{33227827-CAE2-4F05-B567-51D899FEED44}"/>
                  </a:ext>
                </a:extLst>
              </p:cNvPr>
              <p:cNvSpPr>
                <a:spLocks noChangeArrowheads="1"/>
              </p:cNvSpPr>
              <p:nvPr/>
            </p:nvSpPr>
            <p:spPr bwMode="auto">
              <a:xfrm>
                <a:off x="5146" y="2341"/>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41" name="Rectangle 611">
                <a:extLst>
                  <a:ext uri="{FF2B5EF4-FFF2-40B4-BE49-F238E27FC236}">
                    <a16:creationId xmlns:a16="http://schemas.microsoft.com/office/drawing/2014/main" id="{54429780-3B81-4B75-855F-CBBC261ACF4C}"/>
                  </a:ext>
                </a:extLst>
              </p:cNvPr>
              <p:cNvSpPr>
                <a:spLocks noChangeArrowheads="1"/>
              </p:cNvSpPr>
              <p:nvPr/>
            </p:nvSpPr>
            <p:spPr bwMode="auto">
              <a:xfrm>
                <a:off x="5426" y="2341"/>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42" name="Rectangle 612">
                <a:extLst>
                  <a:ext uri="{FF2B5EF4-FFF2-40B4-BE49-F238E27FC236}">
                    <a16:creationId xmlns:a16="http://schemas.microsoft.com/office/drawing/2014/main" id="{6BBAC286-E770-499B-9ABC-379B68088321}"/>
                  </a:ext>
                </a:extLst>
              </p:cNvPr>
              <p:cNvSpPr>
                <a:spLocks noChangeArrowheads="1"/>
              </p:cNvSpPr>
              <p:nvPr/>
            </p:nvSpPr>
            <p:spPr bwMode="auto">
              <a:xfrm>
                <a:off x="5732" y="2341"/>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43" name="Rectangle 613">
                <a:extLst>
                  <a:ext uri="{FF2B5EF4-FFF2-40B4-BE49-F238E27FC236}">
                    <a16:creationId xmlns:a16="http://schemas.microsoft.com/office/drawing/2014/main" id="{20780D6A-4598-41EB-8129-1D4CCD45E557}"/>
                  </a:ext>
                </a:extLst>
              </p:cNvPr>
              <p:cNvSpPr>
                <a:spLocks noChangeArrowheads="1"/>
              </p:cNvSpPr>
              <p:nvPr/>
            </p:nvSpPr>
            <p:spPr bwMode="auto">
              <a:xfrm>
                <a:off x="6038" y="2341"/>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44" name="Rectangle 614">
                <a:extLst>
                  <a:ext uri="{FF2B5EF4-FFF2-40B4-BE49-F238E27FC236}">
                    <a16:creationId xmlns:a16="http://schemas.microsoft.com/office/drawing/2014/main" id="{8AE88769-1C27-474E-B4C5-5207303FD61E}"/>
                  </a:ext>
                </a:extLst>
              </p:cNvPr>
              <p:cNvSpPr>
                <a:spLocks noChangeArrowheads="1"/>
              </p:cNvSpPr>
              <p:nvPr/>
            </p:nvSpPr>
            <p:spPr bwMode="auto">
              <a:xfrm>
                <a:off x="6369" y="2331"/>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45" name="Rectangle 615">
                <a:extLst>
                  <a:ext uri="{FF2B5EF4-FFF2-40B4-BE49-F238E27FC236}">
                    <a16:creationId xmlns:a16="http://schemas.microsoft.com/office/drawing/2014/main" id="{92ADB378-7733-430A-92F9-8C03BE86AF68}"/>
                  </a:ext>
                </a:extLst>
              </p:cNvPr>
              <p:cNvSpPr>
                <a:spLocks noChangeArrowheads="1"/>
              </p:cNvSpPr>
              <p:nvPr/>
            </p:nvSpPr>
            <p:spPr bwMode="auto">
              <a:xfrm>
                <a:off x="6674" y="2331"/>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46" name="Rectangle 616">
                <a:extLst>
                  <a:ext uri="{FF2B5EF4-FFF2-40B4-BE49-F238E27FC236}">
                    <a16:creationId xmlns:a16="http://schemas.microsoft.com/office/drawing/2014/main" id="{525B3659-0F97-4F8E-80DF-95A10E2D6678}"/>
                  </a:ext>
                </a:extLst>
              </p:cNvPr>
              <p:cNvSpPr>
                <a:spLocks noChangeArrowheads="1"/>
              </p:cNvSpPr>
              <p:nvPr/>
            </p:nvSpPr>
            <p:spPr bwMode="auto">
              <a:xfrm>
                <a:off x="3840" y="232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7" name="Rectangle 617">
                <a:extLst>
                  <a:ext uri="{FF2B5EF4-FFF2-40B4-BE49-F238E27FC236}">
                    <a16:creationId xmlns:a16="http://schemas.microsoft.com/office/drawing/2014/main" id="{1FCA05BF-D638-45FE-8AD2-B28AF12E1428}"/>
                  </a:ext>
                </a:extLst>
              </p:cNvPr>
              <p:cNvSpPr>
                <a:spLocks noChangeArrowheads="1"/>
              </p:cNvSpPr>
              <p:nvPr/>
            </p:nvSpPr>
            <p:spPr bwMode="auto">
              <a:xfrm>
                <a:off x="3843" y="2327"/>
                <a:ext cx="63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8" name="Rectangle 618">
                <a:extLst>
                  <a:ext uri="{FF2B5EF4-FFF2-40B4-BE49-F238E27FC236}">
                    <a16:creationId xmlns:a16="http://schemas.microsoft.com/office/drawing/2014/main" id="{7D3EF35D-39FD-498F-A924-4F63D85F6CBD}"/>
                  </a:ext>
                </a:extLst>
              </p:cNvPr>
              <p:cNvSpPr>
                <a:spLocks noChangeArrowheads="1"/>
              </p:cNvSpPr>
              <p:nvPr/>
            </p:nvSpPr>
            <p:spPr bwMode="auto">
              <a:xfrm>
                <a:off x="4477" y="232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49" name="Rectangle 619">
                <a:extLst>
                  <a:ext uri="{FF2B5EF4-FFF2-40B4-BE49-F238E27FC236}">
                    <a16:creationId xmlns:a16="http://schemas.microsoft.com/office/drawing/2014/main" id="{31B342DE-04C5-4322-9F2D-B4A8723842A3}"/>
                  </a:ext>
                </a:extLst>
              </p:cNvPr>
              <p:cNvSpPr>
                <a:spLocks noChangeArrowheads="1"/>
              </p:cNvSpPr>
              <p:nvPr/>
            </p:nvSpPr>
            <p:spPr bwMode="auto">
              <a:xfrm>
                <a:off x="4480" y="2327"/>
                <a:ext cx="328"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0" name="Rectangle 620">
                <a:extLst>
                  <a:ext uri="{FF2B5EF4-FFF2-40B4-BE49-F238E27FC236}">
                    <a16:creationId xmlns:a16="http://schemas.microsoft.com/office/drawing/2014/main" id="{F24A8DEC-1261-4FCC-95C8-AF1904A2C5BB}"/>
                  </a:ext>
                </a:extLst>
              </p:cNvPr>
              <p:cNvSpPr>
                <a:spLocks noChangeArrowheads="1"/>
              </p:cNvSpPr>
              <p:nvPr/>
            </p:nvSpPr>
            <p:spPr bwMode="auto">
              <a:xfrm>
                <a:off x="4808" y="232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1" name="Rectangle 621">
                <a:extLst>
                  <a:ext uri="{FF2B5EF4-FFF2-40B4-BE49-F238E27FC236}">
                    <a16:creationId xmlns:a16="http://schemas.microsoft.com/office/drawing/2014/main" id="{872A37A8-0E2C-4FB9-BB11-1A9C555FC868}"/>
                  </a:ext>
                </a:extLst>
              </p:cNvPr>
              <p:cNvSpPr>
                <a:spLocks noChangeArrowheads="1"/>
              </p:cNvSpPr>
              <p:nvPr/>
            </p:nvSpPr>
            <p:spPr bwMode="auto">
              <a:xfrm>
                <a:off x="4811" y="2327"/>
                <a:ext cx="30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2" name="Rectangle 622">
                <a:extLst>
                  <a:ext uri="{FF2B5EF4-FFF2-40B4-BE49-F238E27FC236}">
                    <a16:creationId xmlns:a16="http://schemas.microsoft.com/office/drawing/2014/main" id="{46430C99-51D4-4FF3-A986-4C10B493B7D6}"/>
                  </a:ext>
                </a:extLst>
              </p:cNvPr>
              <p:cNvSpPr>
                <a:spLocks noChangeArrowheads="1"/>
              </p:cNvSpPr>
              <p:nvPr/>
            </p:nvSpPr>
            <p:spPr bwMode="auto">
              <a:xfrm>
                <a:off x="5114" y="232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3" name="Rectangle 623">
                <a:extLst>
                  <a:ext uri="{FF2B5EF4-FFF2-40B4-BE49-F238E27FC236}">
                    <a16:creationId xmlns:a16="http://schemas.microsoft.com/office/drawing/2014/main" id="{86D84CFF-F25A-442F-A954-0710CF16A483}"/>
                  </a:ext>
                </a:extLst>
              </p:cNvPr>
              <p:cNvSpPr>
                <a:spLocks noChangeArrowheads="1"/>
              </p:cNvSpPr>
              <p:nvPr/>
            </p:nvSpPr>
            <p:spPr bwMode="auto">
              <a:xfrm>
                <a:off x="5117" y="2327"/>
                <a:ext cx="278"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4" name="Rectangle 624">
                <a:extLst>
                  <a:ext uri="{FF2B5EF4-FFF2-40B4-BE49-F238E27FC236}">
                    <a16:creationId xmlns:a16="http://schemas.microsoft.com/office/drawing/2014/main" id="{710C0887-CD16-4818-9937-50ECF9C9EC28}"/>
                  </a:ext>
                </a:extLst>
              </p:cNvPr>
              <p:cNvSpPr>
                <a:spLocks noChangeArrowheads="1"/>
              </p:cNvSpPr>
              <p:nvPr/>
            </p:nvSpPr>
            <p:spPr bwMode="auto">
              <a:xfrm>
                <a:off x="5395" y="232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5" name="Rectangle 625">
                <a:extLst>
                  <a:ext uri="{FF2B5EF4-FFF2-40B4-BE49-F238E27FC236}">
                    <a16:creationId xmlns:a16="http://schemas.microsoft.com/office/drawing/2014/main" id="{1BD9CC86-BD41-482F-968C-45194FFDBF3A}"/>
                  </a:ext>
                </a:extLst>
              </p:cNvPr>
              <p:cNvSpPr>
                <a:spLocks noChangeArrowheads="1"/>
              </p:cNvSpPr>
              <p:nvPr/>
            </p:nvSpPr>
            <p:spPr bwMode="auto">
              <a:xfrm>
                <a:off x="5398" y="2327"/>
                <a:ext cx="30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6" name="Rectangle 626">
                <a:extLst>
                  <a:ext uri="{FF2B5EF4-FFF2-40B4-BE49-F238E27FC236}">
                    <a16:creationId xmlns:a16="http://schemas.microsoft.com/office/drawing/2014/main" id="{1F1A1562-984A-4441-B261-85C2BF151CAC}"/>
                  </a:ext>
                </a:extLst>
              </p:cNvPr>
              <p:cNvSpPr>
                <a:spLocks noChangeArrowheads="1"/>
              </p:cNvSpPr>
              <p:nvPr/>
            </p:nvSpPr>
            <p:spPr bwMode="auto">
              <a:xfrm>
                <a:off x="5701" y="2327"/>
                <a:ext cx="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7" name="Rectangle 627">
                <a:extLst>
                  <a:ext uri="{FF2B5EF4-FFF2-40B4-BE49-F238E27FC236}">
                    <a16:creationId xmlns:a16="http://schemas.microsoft.com/office/drawing/2014/main" id="{D6C0AC0A-5FB3-4250-9A6D-5C63AA86D2C4}"/>
                  </a:ext>
                </a:extLst>
              </p:cNvPr>
              <p:cNvSpPr>
                <a:spLocks noChangeArrowheads="1"/>
              </p:cNvSpPr>
              <p:nvPr/>
            </p:nvSpPr>
            <p:spPr bwMode="auto">
              <a:xfrm>
                <a:off x="5703" y="2327"/>
                <a:ext cx="30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8" name="Rectangle 628">
                <a:extLst>
                  <a:ext uri="{FF2B5EF4-FFF2-40B4-BE49-F238E27FC236}">
                    <a16:creationId xmlns:a16="http://schemas.microsoft.com/office/drawing/2014/main" id="{3CF7F508-1766-4731-A640-85CF5E178184}"/>
                  </a:ext>
                </a:extLst>
              </p:cNvPr>
              <p:cNvSpPr>
                <a:spLocks noChangeArrowheads="1"/>
              </p:cNvSpPr>
              <p:nvPr/>
            </p:nvSpPr>
            <p:spPr bwMode="auto">
              <a:xfrm>
                <a:off x="6006" y="232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59" name="Rectangle 629">
                <a:extLst>
                  <a:ext uri="{FF2B5EF4-FFF2-40B4-BE49-F238E27FC236}">
                    <a16:creationId xmlns:a16="http://schemas.microsoft.com/office/drawing/2014/main" id="{77F762BD-8E71-47E2-A624-26628185333D}"/>
                  </a:ext>
                </a:extLst>
              </p:cNvPr>
              <p:cNvSpPr>
                <a:spLocks noChangeArrowheads="1"/>
              </p:cNvSpPr>
              <p:nvPr/>
            </p:nvSpPr>
            <p:spPr bwMode="auto">
              <a:xfrm>
                <a:off x="6009" y="2327"/>
                <a:ext cx="328"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0" name="Rectangle 630">
                <a:extLst>
                  <a:ext uri="{FF2B5EF4-FFF2-40B4-BE49-F238E27FC236}">
                    <a16:creationId xmlns:a16="http://schemas.microsoft.com/office/drawing/2014/main" id="{95B0592A-053F-4018-BBBB-C7FA92AA5801}"/>
                  </a:ext>
                </a:extLst>
              </p:cNvPr>
              <p:cNvSpPr>
                <a:spLocks noChangeArrowheads="1"/>
              </p:cNvSpPr>
              <p:nvPr/>
            </p:nvSpPr>
            <p:spPr bwMode="auto">
              <a:xfrm>
                <a:off x="6337" y="232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1" name="Rectangle 631">
                <a:extLst>
                  <a:ext uri="{FF2B5EF4-FFF2-40B4-BE49-F238E27FC236}">
                    <a16:creationId xmlns:a16="http://schemas.microsoft.com/office/drawing/2014/main" id="{1ED15691-B6AF-4E15-BEF8-37DA01CFA27B}"/>
                  </a:ext>
                </a:extLst>
              </p:cNvPr>
              <p:cNvSpPr>
                <a:spLocks noChangeArrowheads="1"/>
              </p:cNvSpPr>
              <p:nvPr/>
            </p:nvSpPr>
            <p:spPr bwMode="auto">
              <a:xfrm>
                <a:off x="6340" y="2327"/>
                <a:ext cx="302"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2" name="Rectangle 632">
                <a:extLst>
                  <a:ext uri="{FF2B5EF4-FFF2-40B4-BE49-F238E27FC236}">
                    <a16:creationId xmlns:a16="http://schemas.microsoft.com/office/drawing/2014/main" id="{98CCDCCF-E773-4F99-8D41-865B65406D23}"/>
                  </a:ext>
                </a:extLst>
              </p:cNvPr>
              <p:cNvSpPr>
                <a:spLocks noChangeArrowheads="1"/>
              </p:cNvSpPr>
              <p:nvPr/>
            </p:nvSpPr>
            <p:spPr bwMode="auto">
              <a:xfrm>
                <a:off x="6642" y="232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3" name="Rectangle 633">
                <a:extLst>
                  <a:ext uri="{FF2B5EF4-FFF2-40B4-BE49-F238E27FC236}">
                    <a16:creationId xmlns:a16="http://schemas.microsoft.com/office/drawing/2014/main" id="{C63B0173-2CB2-4736-98B7-A27DC93F4910}"/>
                  </a:ext>
                </a:extLst>
              </p:cNvPr>
              <p:cNvSpPr>
                <a:spLocks noChangeArrowheads="1"/>
              </p:cNvSpPr>
              <p:nvPr/>
            </p:nvSpPr>
            <p:spPr bwMode="auto">
              <a:xfrm>
                <a:off x="6645" y="2327"/>
                <a:ext cx="354"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4" name="Rectangle 634">
                <a:extLst>
                  <a:ext uri="{FF2B5EF4-FFF2-40B4-BE49-F238E27FC236}">
                    <a16:creationId xmlns:a16="http://schemas.microsoft.com/office/drawing/2014/main" id="{783C4015-1748-4B3B-A953-A1F57C47B254}"/>
                  </a:ext>
                </a:extLst>
              </p:cNvPr>
              <p:cNvSpPr>
                <a:spLocks noChangeArrowheads="1"/>
              </p:cNvSpPr>
              <p:nvPr/>
            </p:nvSpPr>
            <p:spPr bwMode="auto">
              <a:xfrm>
                <a:off x="6999" y="2327"/>
                <a:ext cx="3" cy="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5" name="Rectangle 635">
                <a:extLst>
                  <a:ext uri="{FF2B5EF4-FFF2-40B4-BE49-F238E27FC236}">
                    <a16:creationId xmlns:a16="http://schemas.microsoft.com/office/drawing/2014/main" id="{A90D0D11-9AAA-4855-BD0C-CE3A7D36F6DA}"/>
                  </a:ext>
                </a:extLst>
              </p:cNvPr>
              <p:cNvSpPr>
                <a:spLocks noChangeArrowheads="1"/>
              </p:cNvSpPr>
              <p:nvPr/>
            </p:nvSpPr>
            <p:spPr bwMode="auto">
              <a:xfrm>
                <a:off x="3840" y="2330"/>
                <a:ext cx="3" cy="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6" name="Rectangle 636">
                <a:extLst>
                  <a:ext uri="{FF2B5EF4-FFF2-40B4-BE49-F238E27FC236}">
                    <a16:creationId xmlns:a16="http://schemas.microsoft.com/office/drawing/2014/main" id="{1D4A20B8-E9F1-49BD-9851-D4FC9B5D4E18}"/>
                  </a:ext>
                </a:extLst>
              </p:cNvPr>
              <p:cNvSpPr>
                <a:spLocks noChangeArrowheads="1"/>
              </p:cNvSpPr>
              <p:nvPr/>
            </p:nvSpPr>
            <p:spPr bwMode="auto">
              <a:xfrm>
                <a:off x="4477" y="2330"/>
                <a:ext cx="3" cy="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7" name="Rectangle 637">
                <a:extLst>
                  <a:ext uri="{FF2B5EF4-FFF2-40B4-BE49-F238E27FC236}">
                    <a16:creationId xmlns:a16="http://schemas.microsoft.com/office/drawing/2014/main" id="{15A562BA-AAEF-4AE4-8E71-3E442DB47E1B}"/>
                  </a:ext>
                </a:extLst>
              </p:cNvPr>
              <p:cNvSpPr>
                <a:spLocks noChangeArrowheads="1"/>
              </p:cNvSpPr>
              <p:nvPr/>
            </p:nvSpPr>
            <p:spPr bwMode="auto">
              <a:xfrm>
                <a:off x="4808" y="2330"/>
                <a:ext cx="3" cy="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8" name="Rectangle 638">
                <a:extLst>
                  <a:ext uri="{FF2B5EF4-FFF2-40B4-BE49-F238E27FC236}">
                    <a16:creationId xmlns:a16="http://schemas.microsoft.com/office/drawing/2014/main" id="{292E3406-2E00-4F16-962C-363CB2BD2766}"/>
                  </a:ext>
                </a:extLst>
              </p:cNvPr>
              <p:cNvSpPr>
                <a:spLocks noChangeArrowheads="1"/>
              </p:cNvSpPr>
              <p:nvPr/>
            </p:nvSpPr>
            <p:spPr bwMode="auto">
              <a:xfrm>
                <a:off x="5114" y="2330"/>
                <a:ext cx="3" cy="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69" name="Rectangle 639">
                <a:extLst>
                  <a:ext uri="{FF2B5EF4-FFF2-40B4-BE49-F238E27FC236}">
                    <a16:creationId xmlns:a16="http://schemas.microsoft.com/office/drawing/2014/main" id="{6189B22D-FA2B-4D04-BA54-196E339A76EB}"/>
                  </a:ext>
                </a:extLst>
              </p:cNvPr>
              <p:cNvSpPr>
                <a:spLocks noChangeArrowheads="1"/>
              </p:cNvSpPr>
              <p:nvPr/>
            </p:nvSpPr>
            <p:spPr bwMode="auto">
              <a:xfrm>
                <a:off x="5395" y="2330"/>
                <a:ext cx="3" cy="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0" name="Rectangle 640">
                <a:extLst>
                  <a:ext uri="{FF2B5EF4-FFF2-40B4-BE49-F238E27FC236}">
                    <a16:creationId xmlns:a16="http://schemas.microsoft.com/office/drawing/2014/main" id="{D7CED9A8-2D25-4A07-8225-9978B7CAE9C1}"/>
                  </a:ext>
                </a:extLst>
              </p:cNvPr>
              <p:cNvSpPr>
                <a:spLocks noChangeArrowheads="1"/>
              </p:cNvSpPr>
              <p:nvPr/>
            </p:nvSpPr>
            <p:spPr bwMode="auto">
              <a:xfrm>
                <a:off x="5701" y="2330"/>
                <a:ext cx="2" cy="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1" name="Rectangle 641">
                <a:extLst>
                  <a:ext uri="{FF2B5EF4-FFF2-40B4-BE49-F238E27FC236}">
                    <a16:creationId xmlns:a16="http://schemas.microsoft.com/office/drawing/2014/main" id="{466EAC64-AB9A-4206-AF4F-C33870DDE999}"/>
                  </a:ext>
                </a:extLst>
              </p:cNvPr>
              <p:cNvSpPr>
                <a:spLocks noChangeArrowheads="1"/>
              </p:cNvSpPr>
              <p:nvPr/>
            </p:nvSpPr>
            <p:spPr bwMode="auto">
              <a:xfrm>
                <a:off x="6006" y="2330"/>
                <a:ext cx="3" cy="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2" name="Rectangle 642">
                <a:extLst>
                  <a:ext uri="{FF2B5EF4-FFF2-40B4-BE49-F238E27FC236}">
                    <a16:creationId xmlns:a16="http://schemas.microsoft.com/office/drawing/2014/main" id="{172A9BE5-DAE7-4B0C-8E85-3F83B6A117F5}"/>
                  </a:ext>
                </a:extLst>
              </p:cNvPr>
              <p:cNvSpPr>
                <a:spLocks noChangeArrowheads="1"/>
              </p:cNvSpPr>
              <p:nvPr/>
            </p:nvSpPr>
            <p:spPr bwMode="auto">
              <a:xfrm>
                <a:off x="6337" y="2330"/>
                <a:ext cx="3" cy="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3" name="Rectangle 643">
                <a:extLst>
                  <a:ext uri="{FF2B5EF4-FFF2-40B4-BE49-F238E27FC236}">
                    <a16:creationId xmlns:a16="http://schemas.microsoft.com/office/drawing/2014/main" id="{D72E8E19-AEFF-4170-BD4A-2F7CEC2CE5EC}"/>
                  </a:ext>
                </a:extLst>
              </p:cNvPr>
              <p:cNvSpPr>
                <a:spLocks noChangeArrowheads="1"/>
              </p:cNvSpPr>
              <p:nvPr/>
            </p:nvSpPr>
            <p:spPr bwMode="auto">
              <a:xfrm>
                <a:off x="6642" y="2330"/>
                <a:ext cx="3" cy="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4" name="Rectangle 644">
                <a:extLst>
                  <a:ext uri="{FF2B5EF4-FFF2-40B4-BE49-F238E27FC236}">
                    <a16:creationId xmlns:a16="http://schemas.microsoft.com/office/drawing/2014/main" id="{33D7984D-6760-49B3-BCEA-FF570C845573}"/>
                  </a:ext>
                </a:extLst>
              </p:cNvPr>
              <p:cNvSpPr>
                <a:spLocks noChangeArrowheads="1"/>
              </p:cNvSpPr>
              <p:nvPr/>
            </p:nvSpPr>
            <p:spPr bwMode="auto">
              <a:xfrm>
                <a:off x="6999" y="2330"/>
                <a:ext cx="3" cy="5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75" name="Rectangle 645">
                <a:extLst>
                  <a:ext uri="{FF2B5EF4-FFF2-40B4-BE49-F238E27FC236}">
                    <a16:creationId xmlns:a16="http://schemas.microsoft.com/office/drawing/2014/main" id="{17D68829-3435-4540-9862-FD1B5A5058B9}"/>
                  </a:ext>
                </a:extLst>
              </p:cNvPr>
              <p:cNvSpPr>
                <a:spLocks noChangeArrowheads="1"/>
              </p:cNvSpPr>
              <p:nvPr/>
            </p:nvSpPr>
            <p:spPr bwMode="auto">
              <a:xfrm>
                <a:off x="3872" y="2399"/>
                <a:ext cx="33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OTHER ACTIONS</a:t>
                </a:r>
                <a:endParaRPr lang="en-US" altLang="en-US" sz="1350" dirty="0">
                  <a:solidFill>
                    <a:prstClr val="black"/>
                  </a:solidFill>
                </a:endParaRPr>
              </a:p>
            </p:txBody>
          </p:sp>
          <p:sp>
            <p:nvSpPr>
              <p:cNvPr id="76" name="Rectangle 646">
                <a:extLst>
                  <a:ext uri="{FF2B5EF4-FFF2-40B4-BE49-F238E27FC236}">
                    <a16:creationId xmlns:a16="http://schemas.microsoft.com/office/drawing/2014/main" id="{C2CE2BCC-19FF-422A-BA70-13D3EBAC62BF}"/>
                  </a:ext>
                </a:extLst>
              </p:cNvPr>
              <p:cNvSpPr>
                <a:spLocks noChangeArrowheads="1"/>
              </p:cNvSpPr>
              <p:nvPr/>
            </p:nvSpPr>
            <p:spPr bwMode="auto">
              <a:xfrm>
                <a:off x="4247" y="2399"/>
                <a:ext cx="2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77" name="Rectangle 647">
                <a:extLst>
                  <a:ext uri="{FF2B5EF4-FFF2-40B4-BE49-F238E27FC236}">
                    <a16:creationId xmlns:a16="http://schemas.microsoft.com/office/drawing/2014/main" id="{99681545-0AF9-4D80-8D56-1D7523BFCC2A}"/>
                  </a:ext>
                </a:extLst>
              </p:cNvPr>
              <p:cNvSpPr>
                <a:spLocks noChangeArrowheads="1"/>
              </p:cNvSpPr>
              <p:nvPr/>
            </p:nvSpPr>
            <p:spPr bwMode="auto">
              <a:xfrm>
                <a:off x="4275" y="2401"/>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78" name="Rectangle 648">
                <a:extLst>
                  <a:ext uri="{FF2B5EF4-FFF2-40B4-BE49-F238E27FC236}">
                    <a16:creationId xmlns:a16="http://schemas.microsoft.com/office/drawing/2014/main" id="{28C9956B-0BFE-49C4-AD6D-52CFBAB981F3}"/>
                  </a:ext>
                </a:extLst>
              </p:cNvPr>
              <p:cNvSpPr>
                <a:spLocks noChangeArrowheads="1"/>
              </p:cNvSpPr>
              <p:nvPr/>
            </p:nvSpPr>
            <p:spPr bwMode="auto">
              <a:xfrm>
                <a:off x="4288" y="2401"/>
                <a:ext cx="868"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ARMS/Police Incident Number (if police notified)</a:t>
                </a:r>
                <a:endParaRPr lang="en-US" altLang="en-US" sz="1350" dirty="0">
                  <a:solidFill>
                    <a:prstClr val="black"/>
                  </a:solidFill>
                </a:endParaRPr>
              </a:p>
            </p:txBody>
          </p:sp>
          <p:sp>
            <p:nvSpPr>
              <p:cNvPr id="79" name="Rectangle 649">
                <a:extLst>
                  <a:ext uri="{FF2B5EF4-FFF2-40B4-BE49-F238E27FC236}">
                    <a16:creationId xmlns:a16="http://schemas.microsoft.com/office/drawing/2014/main" id="{F258A1CD-AD01-43C2-8247-180F809A1423}"/>
                  </a:ext>
                </a:extLst>
              </p:cNvPr>
              <p:cNvSpPr>
                <a:spLocks noChangeArrowheads="1"/>
              </p:cNvSpPr>
              <p:nvPr/>
            </p:nvSpPr>
            <p:spPr bwMode="auto">
              <a:xfrm>
                <a:off x="5254" y="2399"/>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80" name="Rectangle 650">
                <a:extLst>
                  <a:ext uri="{FF2B5EF4-FFF2-40B4-BE49-F238E27FC236}">
                    <a16:creationId xmlns:a16="http://schemas.microsoft.com/office/drawing/2014/main" id="{4196128F-6E10-4F73-B760-BCF03468991F}"/>
                  </a:ext>
                </a:extLst>
              </p:cNvPr>
              <p:cNvSpPr>
                <a:spLocks noChangeArrowheads="1"/>
              </p:cNvSpPr>
              <p:nvPr/>
            </p:nvSpPr>
            <p:spPr bwMode="auto">
              <a:xfrm>
                <a:off x="5267" y="2399"/>
                <a:ext cx="366"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________________</a:t>
                </a:r>
                <a:endParaRPr lang="en-US" altLang="en-US" sz="1350" dirty="0">
                  <a:solidFill>
                    <a:prstClr val="black"/>
                  </a:solidFill>
                </a:endParaRPr>
              </a:p>
            </p:txBody>
          </p:sp>
          <p:sp>
            <p:nvSpPr>
              <p:cNvPr id="81" name="Rectangle 651">
                <a:extLst>
                  <a:ext uri="{FF2B5EF4-FFF2-40B4-BE49-F238E27FC236}">
                    <a16:creationId xmlns:a16="http://schemas.microsoft.com/office/drawing/2014/main" id="{82A337D3-8F55-466A-BD9A-A62A96AE494E}"/>
                  </a:ext>
                </a:extLst>
              </p:cNvPr>
              <p:cNvSpPr>
                <a:spLocks noChangeArrowheads="1"/>
              </p:cNvSpPr>
              <p:nvPr/>
            </p:nvSpPr>
            <p:spPr bwMode="auto">
              <a:xfrm>
                <a:off x="5669" y="2399"/>
                <a:ext cx="46"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__</a:t>
                </a:r>
                <a:endParaRPr lang="en-US" altLang="en-US" sz="1350" dirty="0">
                  <a:solidFill>
                    <a:prstClr val="black"/>
                  </a:solidFill>
                </a:endParaRPr>
              </a:p>
            </p:txBody>
          </p:sp>
          <p:sp>
            <p:nvSpPr>
              <p:cNvPr id="82" name="Rectangle 652">
                <a:extLst>
                  <a:ext uri="{FF2B5EF4-FFF2-40B4-BE49-F238E27FC236}">
                    <a16:creationId xmlns:a16="http://schemas.microsoft.com/office/drawing/2014/main" id="{C18C90AD-327C-4970-BF5E-DDB1A232EC83}"/>
                  </a:ext>
                </a:extLst>
              </p:cNvPr>
              <p:cNvSpPr>
                <a:spLocks noChangeArrowheads="1"/>
              </p:cNvSpPr>
              <p:nvPr/>
            </p:nvSpPr>
            <p:spPr bwMode="auto">
              <a:xfrm>
                <a:off x="5720" y="2401"/>
                <a:ext cx="75"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83" name="Rectangle 653">
                <a:extLst>
                  <a:ext uri="{FF2B5EF4-FFF2-40B4-BE49-F238E27FC236}">
                    <a16:creationId xmlns:a16="http://schemas.microsoft.com/office/drawing/2014/main" id="{3A9CAF99-BCB8-4F1C-AC19-D8923A0C4FDB}"/>
                  </a:ext>
                </a:extLst>
              </p:cNvPr>
              <p:cNvSpPr>
                <a:spLocks noChangeArrowheads="1"/>
              </p:cNvSpPr>
              <p:nvPr/>
            </p:nvSpPr>
            <p:spPr bwMode="auto">
              <a:xfrm>
                <a:off x="5809" y="2401"/>
                <a:ext cx="55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Victim of Violent Crime Letter   </a:t>
                </a:r>
                <a:endParaRPr lang="en-US" altLang="en-US" sz="1350" dirty="0">
                  <a:solidFill>
                    <a:prstClr val="black"/>
                  </a:solidFill>
                </a:endParaRPr>
              </a:p>
            </p:txBody>
          </p:sp>
          <p:sp>
            <p:nvSpPr>
              <p:cNvPr id="84" name="Rectangle 654">
                <a:extLst>
                  <a:ext uri="{FF2B5EF4-FFF2-40B4-BE49-F238E27FC236}">
                    <a16:creationId xmlns:a16="http://schemas.microsoft.com/office/drawing/2014/main" id="{441EB860-F678-454A-85EB-92F0E2BBCF8A}"/>
                  </a:ext>
                </a:extLst>
              </p:cNvPr>
              <p:cNvSpPr>
                <a:spLocks noChangeArrowheads="1"/>
              </p:cNvSpPr>
              <p:nvPr/>
            </p:nvSpPr>
            <p:spPr bwMode="auto">
              <a:xfrm>
                <a:off x="6439" y="2405"/>
                <a:ext cx="40" cy="3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85" name="Rectangle 655">
                <a:extLst>
                  <a:ext uri="{FF2B5EF4-FFF2-40B4-BE49-F238E27FC236}">
                    <a16:creationId xmlns:a16="http://schemas.microsoft.com/office/drawing/2014/main" id="{753AE792-E056-4801-822D-E8796A0CD77A}"/>
                  </a:ext>
                </a:extLst>
              </p:cNvPr>
              <p:cNvSpPr>
                <a:spLocks noChangeArrowheads="1"/>
              </p:cNvSpPr>
              <p:nvPr/>
            </p:nvSpPr>
            <p:spPr bwMode="auto">
              <a:xfrm>
                <a:off x="6485" y="2401"/>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86" name="Rectangle 656">
                <a:extLst>
                  <a:ext uri="{FF2B5EF4-FFF2-40B4-BE49-F238E27FC236}">
                    <a16:creationId xmlns:a16="http://schemas.microsoft.com/office/drawing/2014/main" id="{9EBDAA33-3C4B-4A7E-9F4D-E50F45E82E74}"/>
                  </a:ext>
                </a:extLst>
              </p:cNvPr>
              <p:cNvSpPr>
                <a:spLocks noChangeArrowheads="1"/>
              </p:cNvSpPr>
              <p:nvPr/>
            </p:nvSpPr>
            <p:spPr bwMode="auto">
              <a:xfrm>
                <a:off x="6498" y="2401"/>
                <a:ext cx="7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Y    </a:t>
                </a:r>
                <a:endParaRPr lang="en-US" altLang="en-US" sz="1350" dirty="0">
                  <a:solidFill>
                    <a:prstClr val="black"/>
                  </a:solidFill>
                </a:endParaRPr>
              </a:p>
            </p:txBody>
          </p:sp>
          <p:sp>
            <p:nvSpPr>
              <p:cNvPr id="87" name="Rectangle 657">
                <a:extLst>
                  <a:ext uri="{FF2B5EF4-FFF2-40B4-BE49-F238E27FC236}">
                    <a16:creationId xmlns:a16="http://schemas.microsoft.com/office/drawing/2014/main" id="{A82CB3F8-2960-477F-91D5-A24F103F04CA}"/>
                  </a:ext>
                </a:extLst>
              </p:cNvPr>
              <p:cNvSpPr>
                <a:spLocks noChangeArrowheads="1"/>
              </p:cNvSpPr>
              <p:nvPr/>
            </p:nvSpPr>
            <p:spPr bwMode="auto">
              <a:xfrm>
                <a:off x="6585" y="2405"/>
                <a:ext cx="39" cy="3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88" name="Rectangle 658">
                <a:extLst>
                  <a:ext uri="{FF2B5EF4-FFF2-40B4-BE49-F238E27FC236}">
                    <a16:creationId xmlns:a16="http://schemas.microsoft.com/office/drawing/2014/main" id="{3FE2DC19-5B61-4EEE-BE6D-BF8B10FAEF7F}"/>
                  </a:ext>
                </a:extLst>
              </p:cNvPr>
              <p:cNvSpPr>
                <a:spLocks noChangeArrowheads="1"/>
              </p:cNvSpPr>
              <p:nvPr/>
            </p:nvSpPr>
            <p:spPr bwMode="auto">
              <a:xfrm>
                <a:off x="6631" y="2401"/>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89" name="Rectangle 659">
                <a:extLst>
                  <a:ext uri="{FF2B5EF4-FFF2-40B4-BE49-F238E27FC236}">
                    <a16:creationId xmlns:a16="http://schemas.microsoft.com/office/drawing/2014/main" id="{F072D988-6A8E-46C7-8F85-B9FC0A371D1E}"/>
                  </a:ext>
                </a:extLst>
              </p:cNvPr>
              <p:cNvSpPr>
                <a:spLocks noChangeArrowheads="1"/>
              </p:cNvSpPr>
              <p:nvPr/>
            </p:nvSpPr>
            <p:spPr bwMode="auto">
              <a:xfrm>
                <a:off x="6644" y="2401"/>
                <a:ext cx="8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N     </a:t>
                </a:r>
                <a:endParaRPr lang="en-US" altLang="en-US" sz="1350" dirty="0">
                  <a:solidFill>
                    <a:prstClr val="black"/>
                  </a:solidFill>
                </a:endParaRPr>
              </a:p>
            </p:txBody>
          </p:sp>
          <p:sp>
            <p:nvSpPr>
              <p:cNvPr id="90" name="Rectangle 660">
                <a:extLst>
                  <a:ext uri="{FF2B5EF4-FFF2-40B4-BE49-F238E27FC236}">
                    <a16:creationId xmlns:a16="http://schemas.microsoft.com/office/drawing/2014/main" id="{44606535-B080-46E1-B6C3-27D804455269}"/>
                  </a:ext>
                </a:extLst>
              </p:cNvPr>
              <p:cNvSpPr>
                <a:spLocks noChangeArrowheads="1"/>
              </p:cNvSpPr>
              <p:nvPr/>
            </p:nvSpPr>
            <p:spPr bwMode="auto">
              <a:xfrm>
                <a:off x="6739" y="2401"/>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91" name="Rectangle 661">
                <a:extLst>
                  <a:ext uri="{FF2B5EF4-FFF2-40B4-BE49-F238E27FC236}">
                    <a16:creationId xmlns:a16="http://schemas.microsoft.com/office/drawing/2014/main" id="{8EC3797E-4DFB-45E2-AF5F-5386A8F13E25}"/>
                  </a:ext>
                </a:extLst>
              </p:cNvPr>
              <p:cNvSpPr>
                <a:spLocks noChangeArrowheads="1"/>
              </p:cNvSpPr>
              <p:nvPr/>
            </p:nvSpPr>
            <p:spPr bwMode="auto">
              <a:xfrm>
                <a:off x="3840" y="2383"/>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92" name="Rectangle 662">
                <a:extLst>
                  <a:ext uri="{FF2B5EF4-FFF2-40B4-BE49-F238E27FC236}">
                    <a16:creationId xmlns:a16="http://schemas.microsoft.com/office/drawing/2014/main" id="{E21EBA07-AD2B-4168-8A6D-56BF0A5EC410}"/>
                  </a:ext>
                </a:extLst>
              </p:cNvPr>
              <p:cNvSpPr>
                <a:spLocks noChangeArrowheads="1"/>
              </p:cNvSpPr>
              <p:nvPr/>
            </p:nvSpPr>
            <p:spPr bwMode="auto">
              <a:xfrm>
                <a:off x="3843" y="2383"/>
                <a:ext cx="634"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93" name="Rectangle 663">
                <a:extLst>
                  <a:ext uri="{FF2B5EF4-FFF2-40B4-BE49-F238E27FC236}">
                    <a16:creationId xmlns:a16="http://schemas.microsoft.com/office/drawing/2014/main" id="{076D1496-5522-41EE-8D2D-FF5E0AAE11E1}"/>
                  </a:ext>
                </a:extLst>
              </p:cNvPr>
              <p:cNvSpPr>
                <a:spLocks noChangeArrowheads="1"/>
              </p:cNvSpPr>
              <p:nvPr/>
            </p:nvSpPr>
            <p:spPr bwMode="auto">
              <a:xfrm>
                <a:off x="4477" y="2383"/>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94" name="Rectangle 664">
                <a:extLst>
                  <a:ext uri="{FF2B5EF4-FFF2-40B4-BE49-F238E27FC236}">
                    <a16:creationId xmlns:a16="http://schemas.microsoft.com/office/drawing/2014/main" id="{BBF258F8-0842-4B7B-BE5C-A367D52D707E}"/>
                  </a:ext>
                </a:extLst>
              </p:cNvPr>
              <p:cNvSpPr>
                <a:spLocks noChangeArrowheads="1"/>
              </p:cNvSpPr>
              <p:nvPr/>
            </p:nvSpPr>
            <p:spPr bwMode="auto">
              <a:xfrm>
                <a:off x="4480" y="2383"/>
                <a:ext cx="32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95" name="Rectangle 665">
                <a:extLst>
                  <a:ext uri="{FF2B5EF4-FFF2-40B4-BE49-F238E27FC236}">
                    <a16:creationId xmlns:a16="http://schemas.microsoft.com/office/drawing/2014/main" id="{E752CB5F-91DD-49B2-B92B-37B7AFB96172}"/>
                  </a:ext>
                </a:extLst>
              </p:cNvPr>
              <p:cNvSpPr>
                <a:spLocks noChangeArrowheads="1"/>
              </p:cNvSpPr>
              <p:nvPr/>
            </p:nvSpPr>
            <p:spPr bwMode="auto">
              <a:xfrm>
                <a:off x="4808" y="2383"/>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96" name="Rectangle 666">
                <a:extLst>
                  <a:ext uri="{FF2B5EF4-FFF2-40B4-BE49-F238E27FC236}">
                    <a16:creationId xmlns:a16="http://schemas.microsoft.com/office/drawing/2014/main" id="{95441B6C-6453-4EC5-B684-A0CFD01187B9}"/>
                  </a:ext>
                </a:extLst>
              </p:cNvPr>
              <p:cNvSpPr>
                <a:spLocks noChangeArrowheads="1"/>
              </p:cNvSpPr>
              <p:nvPr/>
            </p:nvSpPr>
            <p:spPr bwMode="auto">
              <a:xfrm>
                <a:off x="4811" y="2383"/>
                <a:ext cx="30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97" name="Rectangle 667">
                <a:extLst>
                  <a:ext uri="{FF2B5EF4-FFF2-40B4-BE49-F238E27FC236}">
                    <a16:creationId xmlns:a16="http://schemas.microsoft.com/office/drawing/2014/main" id="{CA3D15F6-0925-4369-9E1F-B54555F1B7FE}"/>
                  </a:ext>
                </a:extLst>
              </p:cNvPr>
              <p:cNvSpPr>
                <a:spLocks noChangeArrowheads="1"/>
              </p:cNvSpPr>
              <p:nvPr/>
            </p:nvSpPr>
            <p:spPr bwMode="auto">
              <a:xfrm>
                <a:off x="5114" y="2383"/>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98" name="Rectangle 668">
                <a:extLst>
                  <a:ext uri="{FF2B5EF4-FFF2-40B4-BE49-F238E27FC236}">
                    <a16:creationId xmlns:a16="http://schemas.microsoft.com/office/drawing/2014/main" id="{CF6A177F-EA62-423C-B77F-3C35EACC1BC8}"/>
                  </a:ext>
                </a:extLst>
              </p:cNvPr>
              <p:cNvSpPr>
                <a:spLocks noChangeArrowheads="1"/>
              </p:cNvSpPr>
              <p:nvPr/>
            </p:nvSpPr>
            <p:spPr bwMode="auto">
              <a:xfrm>
                <a:off x="5117" y="2383"/>
                <a:ext cx="27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99" name="Rectangle 669">
                <a:extLst>
                  <a:ext uri="{FF2B5EF4-FFF2-40B4-BE49-F238E27FC236}">
                    <a16:creationId xmlns:a16="http://schemas.microsoft.com/office/drawing/2014/main" id="{6A9BF9E8-FEEE-4A2D-80A2-923587662082}"/>
                  </a:ext>
                </a:extLst>
              </p:cNvPr>
              <p:cNvSpPr>
                <a:spLocks noChangeArrowheads="1"/>
              </p:cNvSpPr>
              <p:nvPr/>
            </p:nvSpPr>
            <p:spPr bwMode="auto">
              <a:xfrm>
                <a:off x="5395" y="2383"/>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00" name="Rectangle 670">
                <a:extLst>
                  <a:ext uri="{FF2B5EF4-FFF2-40B4-BE49-F238E27FC236}">
                    <a16:creationId xmlns:a16="http://schemas.microsoft.com/office/drawing/2014/main" id="{472D1216-F557-4AC2-9E97-F074227CF810}"/>
                  </a:ext>
                </a:extLst>
              </p:cNvPr>
              <p:cNvSpPr>
                <a:spLocks noChangeArrowheads="1"/>
              </p:cNvSpPr>
              <p:nvPr/>
            </p:nvSpPr>
            <p:spPr bwMode="auto">
              <a:xfrm>
                <a:off x="5398" y="2383"/>
                <a:ext cx="30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01" name="Rectangle 671">
                <a:extLst>
                  <a:ext uri="{FF2B5EF4-FFF2-40B4-BE49-F238E27FC236}">
                    <a16:creationId xmlns:a16="http://schemas.microsoft.com/office/drawing/2014/main" id="{59DB521F-0270-43E7-BF49-80DAD83BA19B}"/>
                  </a:ext>
                </a:extLst>
              </p:cNvPr>
              <p:cNvSpPr>
                <a:spLocks noChangeArrowheads="1"/>
              </p:cNvSpPr>
              <p:nvPr/>
            </p:nvSpPr>
            <p:spPr bwMode="auto">
              <a:xfrm>
                <a:off x="5701" y="2383"/>
                <a:ext cx="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02" name="Rectangle 672">
                <a:extLst>
                  <a:ext uri="{FF2B5EF4-FFF2-40B4-BE49-F238E27FC236}">
                    <a16:creationId xmlns:a16="http://schemas.microsoft.com/office/drawing/2014/main" id="{6E626C45-2663-4F72-92F2-D94FF86C785B}"/>
                  </a:ext>
                </a:extLst>
              </p:cNvPr>
              <p:cNvSpPr>
                <a:spLocks noChangeArrowheads="1"/>
              </p:cNvSpPr>
              <p:nvPr/>
            </p:nvSpPr>
            <p:spPr bwMode="auto">
              <a:xfrm>
                <a:off x="5703" y="2383"/>
                <a:ext cx="30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03" name="Rectangle 673">
                <a:extLst>
                  <a:ext uri="{FF2B5EF4-FFF2-40B4-BE49-F238E27FC236}">
                    <a16:creationId xmlns:a16="http://schemas.microsoft.com/office/drawing/2014/main" id="{F3B4B9DC-7543-48D1-9005-C6E5D0D01BC4}"/>
                  </a:ext>
                </a:extLst>
              </p:cNvPr>
              <p:cNvSpPr>
                <a:spLocks noChangeArrowheads="1"/>
              </p:cNvSpPr>
              <p:nvPr/>
            </p:nvSpPr>
            <p:spPr bwMode="auto">
              <a:xfrm>
                <a:off x="6006" y="2383"/>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04" name="Rectangle 674">
                <a:extLst>
                  <a:ext uri="{FF2B5EF4-FFF2-40B4-BE49-F238E27FC236}">
                    <a16:creationId xmlns:a16="http://schemas.microsoft.com/office/drawing/2014/main" id="{267B3DE5-98D9-406B-963B-6DBE4DC1B1A7}"/>
                  </a:ext>
                </a:extLst>
              </p:cNvPr>
              <p:cNvSpPr>
                <a:spLocks noChangeArrowheads="1"/>
              </p:cNvSpPr>
              <p:nvPr/>
            </p:nvSpPr>
            <p:spPr bwMode="auto">
              <a:xfrm>
                <a:off x="6009" y="2383"/>
                <a:ext cx="328"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05" name="Rectangle 675">
                <a:extLst>
                  <a:ext uri="{FF2B5EF4-FFF2-40B4-BE49-F238E27FC236}">
                    <a16:creationId xmlns:a16="http://schemas.microsoft.com/office/drawing/2014/main" id="{8C3CC2FD-D3B2-40C4-838B-59FC2337B38E}"/>
                  </a:ext>
                </a:extLst>
              </p:cNvPr>
              <p:cNvSpPr>
                <a:spLocks noChangeArrowheads="1"/>
              </p:cNvSpPr>
              <p:nvPr/>
            </p:nvSpPr>
            <p:spPr bwMode="auto">
              <a:xfrm>
                <a:off x="6337" y="2383"/>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06" name="Rectangle 676">
                <a:extLst>
                  <a:ext uri="{FF2B5EF4-FFF2-40B4-BE49-F238E27FC236}">
                    <a16:creationId xmlns:a16="http://schemas.microsoft.com/office/drawing/2014/main" id="{EFFAF0DB-E4C1-4D77-A79C-7C518D9ACF06}"/>
                  </a:ext>
                </a:extLst>
              </p:cNvPr>
              <p:cNvSpPr>
                <a:spLocks noChangeArrowheads="1"/>
              </p:cNvSpPr>
              <p:nvPr/>
            </p:nvSpPr>
            <p:spPr bwMode="auto">
              <a:xfrm>
                <a:off x="6340" y="2383"/>
                <a:ext cx="30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07" name="Rectangle 677">
                <a:extLst>
                  <a:ext uri="{FF2B5EF4-FFF2-40B4-BE49-F238E27FC236}">
                    <a16:creationId xmlns:a16="http://schemas.microsoft.com/office/drawing/2014/main" id="{F310EB56-AB05-4728-AFE4-C45B9FE2C414}"/>
                  </a:ext>
                </a:extLst>
              </p:cNvPr>
              <p:cNvSpPr>
                <a:spLocks noChangeArrowheads="1"/>
              </p:cNvSpPr>
              <p:nvPr/>
            </p:nvSpPr>
            <p:spPr bwMode="auto">
              <a:xfrm>
                <a:off x="6642" y="2383"/>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08" name="Rectangle 678">
                <a:extLst>
                  <a:ext uri="{FF2B5EF4-FFF2-40B4-BE49-F238E27FC236}">
                    <a16:creationId xmlns:a16="http://schemas.microsoft.com/office/drawing/2014/main" id="{B6924074-F988-49CF-8B4D-CF270557DE92}"/>
                  </a:ext>
                </a:extLst>
              </p:cNvPr>
              <p:cNvSpPr>
                <a:spLocks noChangeArrowheads="1"/>
              </p:cNvSpPr>
              <p:nvPr/>
            </p:nvSpPr>
            <p:spPr bwMode="auto">
              <a:xfrm>
                <a:off x="6645" y="2383"/>
                <a:ext cx="354"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09" name="Rectangle 679">
                <a:extLst>
                  <a:ext uri="{FF2B5EF4-FFF2-40B4-BE49-F238E27FC236}">
                    <a16:creationId xmlns:a16="http://schemas.microsoft.com/office/drawing/2014/main" id="{1926005C-FFE2-4D32-B340-CE9D0C599705}"/>
                  </a:ext>
                </a:extLst>
              </p:cNvPr>
              <p:cNvSpPr>
                <a:spLocks noChangeArrowheads="1"/>
              </p:cNvSpPr>
              <p:nvPr/>
            </p:nvSpPr>
            <p:spPr bwMode="auto">
              <a:xfrm>
                <a:off x="6999" y="2383"/>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10" name="Rectangle 680">
                <a:extLst>
                  <a:ext uri="{FF2B5EF4-FFF2-40B4-BE49-F238E27FC236}">
                    <a16:creationId xmlns:a16="http://schemas.microsoft.com/office/drawing/2014/main" id="{62AB46D5-E281-41B1-9D62-2065600C34CD}"/>
                  </a:ext>
                </a:extLst>
              </p:cNvPr>
              <p:cNvSpPr>
                <a:spLocks noChangeArrowheads="1"/>
              </p:cNvSpPr>
              <p:nvPr/>
            </p:nvSpPr>
            <p:spPr bwMode="auto">
              <a:xfrm>
                <a:off x="3840" y="2385"/>
                <a:ext cx="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11" name="Rectangle 681">
                <a:extLst>
                  <a:ext uri="{FF2B5EF4-FFF2-40B4-BE49-F238E27FC236}">
                    <a16:creationId xmlns:a16="http://schemas.microsoft.com/office/drawing/2014/main" id="{073A0BF6-87D3-4A3F-9A40-D7211D6DCA7A}"/>
                  </a:ext>
                </a:extLst>
              </p:cNvPr>
              <p:cNvSpPr>
                <a:spLocks noChangeArrowheads="1"/>
              </p:cNvSpPr>
              <p:nvPr/>
            </p:nvSpPr>
            <p:spPr bwMode="auto">
              <a:xfrm>
                <a:off x="6999" y="2385"/>
                <a:ext cx="3" cy="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12" name="Rectangle 682">
                <a:extLst>
                  <a:ext uri="{FF2B5EF4-FFF2-40B4-BE49-F238E27FC236}">
                    <a16:creationId xmlns:a16="http://schemas.microsoft.com/office/drawing/2014/main" id="{4B689959-ED14-4DC9-A490-81B451F1EEFA}"/>
                  </a:ext>
                </a:extLst>
              </p:cNvPr>
              <p:cNvSpPr>
                <a:spLocks noChangeArrowheads="1"/>
              </p:cNvSpPr>
              <p:nvPr/>
            </p:nvSpPr>
            <p:spPr bwMode="auto">
              <a:xfrm>
                <a:off x="3843" y="2459"/>
                <a:ext cx="3155" cy="5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13" name="Rectangle 683">
                <a:extLst>
                  <a:ext uri="{FF2B5EF4-FFF2-40B4-BE49-F238E27FC236}">
                    <a16:creationId xmlns:a16="http://schemas.microsoft.com/office/drawing/2014/main" id="{F4317EAE-CC7D-460C-948A-7DA3913100BC}"/>
                  </a:ext>
                </a:extLst>
              </p:cNvPr>
              <p:cNvSpPr>
                <a:spLocks noChangeArrowheads="1"/>
              </p:cNvSpPr>
              <p:nvPr/>
            </p:nvSpPr>
            <p:spPr bwMode="auto">
              <a:xfrm>
                <a:off x="3872" y="2459"/>
                <a:ext cx="3097" cy="5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14" name="Rectangle 684">
                <a:extLst>
                  <a:ext uri="{FF2B5EF4-FFF2-40B4-BE49-F238E27FC236}">
                    <a16:creationId xmlns:a16="http://schemas.microsoft.com/office/drawing/2014/main" id="{475D495D-1F18-4DBA-AD7A-5454B0D0CBFE}"/>
                  </a:ext>
                </a:extLst>
              </p:cNvPr>
              <p:cNvSpPr>
                <a:spLocks noChangeArrowheads="1"/>
              </p:cNvSpPr>
              <p:nvPr/>
            </p:nvSpPr>
            <p:spPr bwMode="auto">
              <a:xfrm>
                <a:off x="3872" y="2459"/>
                <a:ext cx="1406"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b="1" dirty="0">
                    <a:solidFill>
                      <a:srgbClr val="000000"/>
                    </a:solidFill>
                  </a:rPr>
                  <a:t>NOTE: Use one of the following PEIMS Action Codes when a </a:t>
                </a:r>
                <a:endParaRPr lang="en-US" altLang="en-US" sz="1350" dirty="0">
                  <a:solidFill>
                    <a:prstClr val="black"/>
                  </a:solidFill>
                </a:endParaRPr>
              </a:p>
            </p:txBody>
          </p:sp>
          <p:sp>
            <p:nvSpPr>
              <p:cNvPr id="115" name="Rectangle 685">
                <a:extLst>
                  <a:ext uri="{FF2B5EF4-FFF2-40B4-BE49-F238E27FC236}">
                    <a16:creationId xmlns:a16="http://schemas.microsoft.com/office/drawing/2014/main" id="{C8A3332A-6EB5-4854-807B-FB1D0E0EFF13}"/>
                  </a:ext>
                </a:extLst>
              </p:cNvPr>
              <p:cNvSpPr>
                <a:spLocks noChangeArrowheads="1"/>
              </p:cNvSpPr>
              <p:nvPr/>
            </p:nvSpPr>
            <p:spPr bwMode="auto">
              <a:xfrm>
                <a:off x="5514" y="2459"/>
                <a:ext cx="409"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b="1" dirty="0">
                    <a:solidFill>
                      <a:srgbClr val="000000"/>
                    </a:solidFill>
                  </a:rPr>
                  <a:t>Mandatory Action</a:t>
                </a:r>
                <a:endParaRPr lang="en-US" altLang="en-US" sz="1350" dirty="0">
                  <a:solidFill>
                    <a:prstClr val="black"/>
                  </a:solidFill>
                </a:endParaRPr>
              </a:p>
            </p:txBody>
          </p:sp>
          <p:sp>
            <p:nvSpPr>
              <p:cNvPr id="116" name="Rectangle 686">
                <a:extLst>
                  <a:ext uri="{FF2B5EF4-FFF2-40B4-BE49-F238E27FC236}">
                    <a16:creationId xmlns:a16="http://schemas.microsoft.com/office/drawing/2014/main" id="{1BD8EB4F-50B0-4AE1-9779-5C51268D0BEC}"/>
                  </a:ext>
                </a:extLst>
              </p:cNvPr>
              <p:cNvSpPr>
                <a:spLocks noChangeArrowheads="1"/>
              </p:cNvSpPr>
              <p:nvPr/>
            </p:nvSpPr>
            <p:spPr bwMode="auto">
              <a:xfrm>
                <a:off x="5993" y="2459"/>
                <a:ext cx="1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b="1" dirty="0">
                    <a:solidFill>
                      <a:srgbClr val="000000"/>
                    </a:solidFill>
                  </a:rPr>
                  <a:t> </a:t>
                </a:r>
                <a:endParaRPr lang="en-US" altLang="en-US" sz="1350" dirty="0">
                  <a:solidFill>
                    <a:prstClr val="black"/>
                  </a:solidFill>
                </a:endParaRPr>
              </a:p>
            </p:txBody>
          </p:sp>
          <p:sp>
            <p:nvSpPr>
              <p:cNvPr id="117" name="Rectangle 687">
                <a:extLst>
                  <a:ext uri="{FF2B5EF4-FFF2-40B4-BE49-F238E27FC236}">
                    <a16:creationId xmlns:a16="http://schemas.microsoft.com/office/drawing/2014/main" id="{40D4AC85-96EB-41D1-BB31-61D44299227C}"/>
                  </a:ext>
                </a:extLst>
              </p:cNvPr>
              <p:cNvSpPr>
                <a:spLocks noChangeArrowheads="1"/>
              </p:cNvSpPr>
              <p:nvPr/>
            </p:nvSpPr>
            <p:spPr bwMode="auto">
              <a:xfrm>
                <a:off x="6008" y="2459"/>
                <a:ext cx="285"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b="1" dirty="0">
                    <a:solidFill>
                      <a:srgbClr val="000000"/>
                    </a:solidFill>
                  </a:rPr>
                  <a:t>is not taken:</a:t>
                </a:r>
                <a:endParaRPr lang="en-US" altLang="en-US" sz="1350" dirty="0">
                  <a:solidFill>
                    <a:prstClr val="black"/>
                  </a:solidFill>
                </a:endParaRPr>
              </a:p>
            </p:txBody>
          </p:sp>
          <p:sp>
            <p:nvSpPr>
              <p:cNvPr id="118" name="Rectangle 688">
                <a:extLst>
                  <a:ext uri="{FF2B5EF4-FFF2-40B4-BE49-F238E27FC236}">
                    <a16:creationId xmlns:a16="http://schemas.microsoft.com/office/drawing/2014/main" id="{D35C3EF6-9CB0-40B4-BDDC-9B4B8139EAF1}"/>
                  </a:ext>
                </a:extLst>
              </p:cNvPr>
              <p:cNvSpPr>
                <a:spLocks noChangeArrowheads="1"/>
              </p:cNvSpPr>
              <p:nvPr/>
            </p:nvSpPr>
            <p:spPr bwMode="auto">
              <a:xfrm>
                <a:off x="6342" y="2459"/>
                <a:ext cx="1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b="1" dirty="0">
                    <a:solidFill>
                      <a:srgbClr val="000000"/>
                    </a:solidFill>
                  </a:rPr>
                  <a:t> </a:t>
                </a:r>
                <a:endParaRPr lang="en-US" altLang="en-US" sz="1350" dirty="0">
                  <a:solidFill>
                    <a:prstClr val="black"/>
                  </a:solidFill>
                </a:endParaRPr>
              </a:p>
            </p:txBody>
          </p:sp>
          <p:sp>
            <p:nvSpPr>
              <p:cNvPr id="119" name="Rectangle 689">
                <a:extLst>
                  <a:ext uri="{FF2B5EF4-FFF2-40B4-BE49-F238E27FC236}">
                    <a16:creationId xmlns:a16="http://schemas.microsoft.com/office/drawing/2014/main" id="{666B6DB8-573E-4095-8B2F-FE73F76333DC}"/>
                  </a:ext>
                </a:extLst>
              </p:cNvPr>
              <p:cNvSpPr>
                <a:spLocks noChangeArrowheads="1"/>
              </p:cNvSpPr>
              <p:nvPr/>
            </p:nvSpPr>
            <p:spPr bwMode="auto">
              <a:xfrm>
                <a:off x="5514" y="2508"/>
                <a:ext cx="479" cy="6"/>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20" name="Rectangle 690">
                <a:extLst>
                  <a:ext uri="{FF2B5EF4-FFF2-40B4-BE49-F238E27FC236}">
                    <a16:creationId xmlns:a16="http://schemas.microsoft.com/office/drawing/2014/main" id="{BC16963A-E4D6-4358-AF08-D41BFA38D5E6}"/>
                  </a:ext>
                </a:extLst>
              </p:cNvPr>
              <p:cNvSpPr>
                <a:spLocks noChangeArrowheads="1"/>
              </p:cNvSpPr>
              <p:nvPr/>
            </p:nvSpPr>
            <p:spPr bwMode="auto">
              <a:xfrm>
                <a:off x="3840" y="2457"/>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21" name="Rectangle 691">
                <a:extLst>
                  <a:ext uri="{FF2B5EF4-FFF2-40B4-BE49-F238E27FC236}">
                    <a16:creationId xmlns:a16="http://schemas.microsoft.com/office/drawing/2014/main" id="{575C3DF7-1AA4-4DB1-8A55-C34529FF9617}"/>
                  </a:ext>
                </a:extLst>
              </p:cNvPr>
              <p:cNvSpPr>
                <a:spLocks noChangeArrowheads="1"/>
              </p:cNvSpPr>
              <p:nvPr/>
            </p:nvSpPr>
            <p:spPr bwMode="auto">
              <a:xfrm>
                <a:off x="3843" y="2457"/>
                <a:ext cx="3156"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22" name="Rectangle 692">
                <a:extLst>
                  <a:ext uri="{FF2B5EF4-FFF2-40B4-BE49-F238E27FC236}">
                    <a16:creationId xmlns:a16="http://schemas.microsoft.com/office/drawing/2014/main" id="{7D9E64CB-3BA2-4624-9938-5ECB64348B2B}"/>
                  </a:ext>
                </a:extLst>
              </p:cNvPr>
              <p:cNvSpPr>
                <a:spLocks noChangeArrowheads="1"/>
              </p:cNvSpPr>
              <p:nvPr/>
            </p:nvSpPr>
            <p:spPr bwMode="auto">
              <a:xfrm>
                <a:off x="6999" y="2457"/>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23" name="Rectangle 693">
                <a:extLst>
                  <a:ext uri="{FF2B5EF4-FFF2-40B4-BE49-F238E27FC236}">
                    <a16:creationId xmlns:a16="http://schemas.microsoft.com/office/drawing/2014/main" id="{DCE5DCF7-8DF8-4991-9ADF-45B7841EF627}"/>
                  </a:ext>
                </a:extLst>
              </p:cNvPr>
              <p:cNvSpPr>
                <a:spLocks noChangeArrowheads="1"/>
              </p:cNvSpPr>
              <p:nvPr/>
            </p:nvSpPr>
            <p:spPr bwMode="auto">
              <a:xfrm>
                <a:off x="3840" y="2459"/>
                <a:ext cx="3" cy="5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24" name="Rectangle 694">
                <a:extLst>
                  <a:ext uri="{FF2B5EF4-FFF2-40B4-BE49-F238E27FC236}">
                    <a16:creationId xmlns:a16="http://schemas.microsoft.com/office/drawing/2014/main" id="{0B637A1E-D6F1-4241-8DCD-C92921E0DEEB}"/>
                  </a:ext>
                </a:extLst>
              </p:cNvPr>
              <p:cNvSpPr>
                <a:spLocks noChangeArrowheads="1"/>
              </p:cNvSpPr>
              <p:nvPr/>
            </p:nvSpPr>
            <p:spPr bwMode="auto">
              <a:xfrm>
                <a:off x="6999" y="2459"/>
                <a:ext cx="3" cy="5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25" name="Rectangle 695">
                <a:extLst>
                  <a:ext uri="{FF2B5EF4-FFF2-40B4-BE49-F238E27FC236}">
                    <a16:creationId xmlns:a16="http://schemas.microsoft.com/office/drawing/2014/main" id="{62CA23C5-B90E-4915-8A91-AF3D0F0D209B}"/>
                  </a:ext>
                </a:extLst>
              </p:cNvPr>
              <p:cNvSpPr>
                <a:spLocks noChangeArrowheads="1"/>
              </p:cNvSpPr>
              <p:nvPr/>
            </p:nvSpPr>
            <p:spPr bwMode="auto">
              <a:xfrm>
                <a:off x="3878" y="2525"/>
                <a:ext cx="39" cy="3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26" name="Rectangle 696">
                <a:extLst>
                  <a:ext uri="{FF2B5EF4-FFF2-40B4-BE49-F238E27FC236}">
                    <a16:creationId xmlns:a16="http://schemas.microsoft.com/office/drawing/2014/main" id="{2B7344E9-6648-4565-825C-42E91CDCB922}"/>
                  </a:ext>
                </a:extLst>
              </p:cNvPr>
              <p:cNvSpPr>
                <a:spLocks noChangeArrowheads="1"/>
              </p:cNvSpPr>
              <p:nvPr/>
            </p:nvSpPr>
            <p:spPr bwMode="auto">
              <a:xfrm>
                <a:off x="3924" y="2517"/>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127" name="Rectangle 697">
                <a:extLst>
                  <a:ext uri="{FF2B5EF4-FFF2-40B4-BE49-F238E27FC236}">
                    <a16:creationId xmlns:a16="http://schemas.microsoft.com/office/drawing/2014/main" id="{ED3DBDAB-0512-45E0-83A3-E038C0484BCE}"/>
                  </a:ext>
                </a:extLst>
              </p:cNvPr>
              <p:cNvSpPr>
                <a:spLocks noChangeArrowheads="1"/>
              </p:cNvSpPr>
              <p:nvPr/>
            </p:nvSpPr>
            <p:spPr bwMode="auto">
              <a:xfrm>
                <a:off x="3939" y="2516"/>
                <a:ext cx="28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27 Special Ed. </a:t>
                </a:r>
                <a:endParaRPr lang="en-US" altLang="en-US" sz="1350" dirty="0">
                  <a:solidFill>
                    <a:prstClr val="black"/>
                  </a:solidFill>
                </a:endParaRPr>
              </a:p>
            </p:txBody>
          </p:sp>
          <p:sp>
            <p:nvSpPr>
              <p:cNvPr id="128" name="Rectangle 698">
                <a:extLst>
                  <a:ext uri="{FF2B5EF4-FFF2-40B4-BE49-F238E27FC236}">
                    <a16:creationId xmlns:a16="http://schemas.microsoft.com/office/drawing/2014/main" id="{5CA3971F-C2E9-4FDA-9103-F10FE7B13D2A}"/>
                  </a:ext>
                </a:extLst>
              </p:cNvPr>
              <p:cNvSpPr>
                <a:spLocks noChangeArrowheads="1"/>
              </p:cNvSpPr>
              <p:nvPr/>
            </p:nvSpPr>
            <p:spPr bwMode="auto">
              <a:xfrm>
                <a:off x="4296" y="2516"/>
                <a:ext cx="14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Student</a:t>
                </a:r>
                <a:endParaRPr lang="en-US" altLang="en-US" sz="1350" dirty="0">
                  <a:solidFill>
                    <a:prstClr val="black"/>
                  </a:solidFill>
                </a:endParaRPr>
              </a:p>
            </p:txBody>
          </p:sp>
          <p:sp>
            <p:nvSpPr>
              <p:cNvPr id="129" name="Rectangle 699">
                <a:extLst>
                  <a:ext uri="{FF2B5EF4-FFF2-40B4-BE49-F238E27FC236}">
                    <a16:creationId xmlns:a16="http://schemas.microsoft.com/office/drawing/2014/main" id="{13DF006B-8103-47B8-991C-7BFD2D7F724B}"/>
                  </a:ext>
                </a:extLst>
              </p:cNvPr>
              <p:cNvSpPr>
                <a:spLocks noChangeArrowheads="1"/>
              </p:cNvSpPr>
              <p:nvPr/>
            </p:nvSpPr>
            <p:spPr bwMode="auto">
              <a:xfrm>
                <a:off x="4486" y="2516"/>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130" name="Rectangle 700">
                <a:extLst>
                  <a:ext uri="{FF2B5EF4-FFF2-40B4-BE49-F238E27FC236}">
                    <a16:creationId xmlns:a16="http://schemas.microsoft.com/office/drawing/2014/main" id="{B1579550-AF98-4515-8098-4DC0AE33CD53}"/>
                  </a:ext>
                </a:extLst>
              </p:cNvPr>
              <p:cNvSpPr>
                <a:spLocks noChangeArrowheads="1"/>
              </p:cNvSpPr>
              <p:nvPr/>
            </p:nvSpPr>
            <p:spPr bwMode="auto">
              <a:xfrm>
                <a:off x="4499" y="2516"/>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FF0000"/>
                    </a:solidFill>
                  </a:rPr>
                  <a:t> </a:t>
                </a:r>
                <a:endParaRPr lang="en-US" altLang="en-US" sz="1350" dirty="0">
                  <a:solidFill>
                    <a:prstClr val="black"/>
                  </a:solidFill>
                </a:endParaRPr>
              </a:p>
            </p:txBody>
          </p:sp>
          <p:sp>
            <p:nvSpPr>
              <p:cNvPr id="131" name="Rectangle 701">
                <a:extLst>
                  <a:ext uri="{FF2B5EF4-FFF2-40B4-BE49-F238E27FC236}">
                    <a16:creationId xmlns:a16="http://schemas.microsoft.com/office/drawing/2014/main" id="{AA9A1176-2BFB-4DF5-BDD7-20F37A475CF5}"/>
                  </a:ext>
                </a:extLst>
              </p:cNvPr>
              <p:cNvSpPr>
                <a:spLocks noChangeArrowheads="1"/>
              </p:cNvSpPr>
              <p:nvPr/>
            </p:nvSpPr>
            <p:spPr bwMode="auto">
              <a:xfrm>
                <a:off x="3872" y="2579"/>
                <a:ext cx="75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FF0000"/>
                    </a:solidFill>
                  </a:rPr>
                  <a:t>Date Action Assigned:______________</a:t>
                </a:r>
                <a:endParaRPr lang="en-US" altLang="en-US" sz="1350" dirty="0">
                  <a:solidFill>
                    <a:prstClr val="black"/>
                  </a:solidFill>
                </a:endParaRPr>
              </a:p>
            </p:txBody>
          </p:sp>
          <p:sp>
            <p:nvSpPr>
              <p:cNvPr id="132" name="Rectangle 702">
                <a:extLst>
                  <a:ext uri="{FF2B5EF4-FFF2-40B4-BE49-F238E27FC236}">
                    <a16:creationId xmlns:a16="http://schemas.microsoft.com/office/drawing/2014/main" id="{0194596D-DC99-488A-B602-F7EED27AA9E9}"/>
                  </a:ext>
                </a:extLst>
              </p:cNvPr>
              <p:cNvSpPr>
                <a:spLocks noChangeArrowheads="1"/>
              </p:cNvSpPr>
              <p:nvPr/>
            </p:nvSpPr>
            <p:spPr bwMode="auto">
              <a:xfrm>
                <a:off x="4813" y="2579"/>
                <a:ext cx="4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FF0000"/>
                    </a:solidFill>
                  </a:rPr>
                  <a:t>    </a:t>
                </a:r>
                <a:endParaRPr lang="en-US" altLang="en-US" sz="1350" dirty="0">
                  <a:solidFill>
                    <a:prstClr val="black"/>
                  </a:solidFill>
                </a:endParaRPr>
              </a:p>
            </p:txBody>
          </p:sp>
          <p:sp>
            <p:nvSpPr>
              <p:cNvPr id="133" name="Rectangle 703">
                <a:extLst>
                  <a:ext uri="{FF2B5EF4-FFF2-40B4-BE49-F238E27FC236}">
                    <a16:creationId xmlns:a16="http://schemas.microsoft.com/office/drawing/2014/main" id="{2081569E-5A50-44CE-90C1-B1703DCDDC64}"/>
                  </a:ext>
                </a:extLst>
              </p:cNvPr>
              <p:cNvSpPr>
                <a:spLocks noChangeArrowheads="1"/>
              </p:cNvSpPr>
              <p:nvPr/>
            </p:nvSpPr>
            <p:spPr bwMode="auto">
              <a:xfrm>
                <a:off x="4870" y="2580"/>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134" name="Rectangle 704">
                <a:extLst>
                  <a:ext uri="{FF2B5EF4-FFF2-40B4-BE49-F238E27FC236}">
                    <a16:creationId xmlns:a16="http://schemas.microsoft.com/office/drawing/2014/main" id="{E4E806B3-4E89-465F-A946-6049A39152A3}"/>
                  </a:ext>
                </a:extLst>
              </p:cNvPr>
              <p:cNvSpPr>
                <a:spLocks noChangeArrowheads="1"/>
              </p:cNvSpPr>
              <p:nvPr/>
            </p:nvSpPr>
            <p:spPr bwMode="auto">
              <a:xfrm>
                <a:off x="3946" y="2647"/>
                <a:ext cx="39" cy="3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35" name="Rectangle 705">
                <a:extLst>
                  <a:ext uri="{FF2B5EF4-FFF2-40B4-BE49-F238E27FC236}">
                    <a16:creationId xmlns:a16="http://schemas.microsoft.com/office/drawing/2014/main" id="{6B13EF89-7DF6-41D0-82A2-472FD2BBE605}"/>
                  </a:ext>
                </a:extLst>
              </p:cNvPr>
              <p:cNvSpPr>
                <a:spLocks noChangeArrowheads="1"/>
              </p:cNvSpPr>
              <p:nvPr/>
            </p:nvSpPr>
            <p:spPr bwMode="auto">
              <a:xfrm>
                <a:off x="3992" y="2643"/>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136" name="Rectangle 706">
                <a:extLst>
                  <a:ext uri="{FF2B5EF4-FFF2-40B4-BE49-F238E27FC236}">
                    <a16:creationId xmlns:a16="http://schemas.microsoft.com/office/drawing/2014/main" id="{1DB2CBBB-FF0B-447D-986C-574AD9DB8C04}"/>
                  </a:ext>
                </a:extLst>
              </p:cNvPr>
              <p:cNvSpPr>
                <a:spLocks noChangeArrowheads="1"/>
              </p:cNvSpPr>
              <p:nvPr/>
            </p:nvSpPr>
            <p:spPr bwMode="auto">
              <a:xfrm>
                <a:off x="4005" y="2643"/>
                <a:ext cx="93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Student's age and intent or lack of intent at the time </a:t>
                </a:r>
                <a:endParaRPr lang="en-US" altLang="en-US" sz="1350" dirty="0">
                  <a:solidFill>
                    <a:prstClr val="black"/>
                  </a:solidFill>
                </a:endParaRPr>
              </a:p>
            </p:txBody>
          </p:sp>
          <p:sp>
            <p:nvSpPr>
              <p:cNvPr id="137" name="Rectangle 707">
                <a:extLst>
                  <a:ext uri="{FF2B5EF4-FFF2-40B4-BE49-F238E27FC236}">
                    <a16:creationId xmlns:a16="http://schemas.microsoft.com/office/drawing/2014/main" id="{53B48A38-962F-4416-84E6-0C11311F5AA4}"/>
                  </a:ext>
                </a:extLst>
              </p:cNvPr>
              <p:cNvSpPr>
                <a:spLocks noChangeArrowheads="1"/>
              </p:cNvSpPr>
              <p:nvPr/>
            </p:nvSpPr>
            <p:spPr bwMode="auto">
              <a:xfrm>
                <a:off x="4008" y="2687"/>
                <a:ext cx="635"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the student engaged in the conduct</a:t>
                </a:r>
                <a:endParaRPr lang="en-US" altLang="en-US" sz="1350" dirty="0">
                  <a:solidFill>
                    <a:prstClr val="black"/>
                  </a:solidFill>
                </a:endParaRPr>
              </a:p>
            </p:txBody>
          </p:sp>
          <p:sp>
            <p:nvSpPr>
              <p:cNvPr id="138" name="Rectangle 708">
                <a:extLst>
                  <a:ext uri="{FF2B5EF4-FFF2-40B4-BE49-F238E27FC236}">
                    <a16:creationId xmlns:a16="http://schemas.microsoft.com/office/drawing/2014/main" id="{4560872B-FCFD-4885-BC3A-328C428AC2EB}"/>
                  </a:ext>
                </a:extLst>
              </p:cNvPr>
              <p:cNvSpPr>
                <a:spLocks noChangeArrowheads="1"/>
              </p:cNvSpPr>
              <p:nvPr/>
            </p:nvSpPr>
            <p:spPr bwMode="auto">
              <a:xfrm>
                <a:off x="4716" y="2687"/>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139" name="Rectangle 709">
                <a:extLst>
                  <a:ext uri="{FF2B5EF4-FFF2-40B4-BE49-F238E27FC236}">
                    <a16:creationId xmlns:a16="http://schemas.microsoft.com/office/drawing/2014/main" id="{298ED15F-0D42-4DD2-B2CC-7FFF7FFD6184}"/>
                  </a:ext>
                </a:extLst>
              </p:cNvPr>
              <p:cNvSpPr>
                <a:spLocks noChangeArrowheads="1"/>
              </p:cNvSpPr>
              <p:nvPr/>
            </p:nvSpPr>
            <p:spPr bwMode="auto">
              <a:xfrm>
                <a:off x="3946" y="2743"/>
                <a:ext cx="39" cy="3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40" name="Rectangle 710">
                <a:extLst>
                  <a:ext uri="{FF2B5EF4-FFF2-40B4-BE49-F238E27FC236}">
                    <a16:creationId xmlns:a16="http://schemas.microsoft.com/office/drawing/2014/main" id="{8D5E09CF-9C7A-4A85-9619-DFCAC05389E3}"/>
                  </a:ext>
                </a:extLst>
              </p:cNvPr>
              <p:cNvSpPr>
                <a:spLocks noChangeArrowheads="1"/>
              </p:cNvSpPr>
              <p:nvPr/>
            </p:nvSpPr>
            <p:spPr bwMode="auto">
              <a:xfrm>
                <a:off x="3992" y="2739"/>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141" name="Rectangle 711">
                <a:extLst>
                  <a:ext uri="{FF2B5EF4-FFF2-40B4-BE49-F238E27FC236}">
                    <a16:creationId xmlns:a16="http://schemas.microsoft.com/office/drawing/2014/main" id="{DD43F7DF-EBC2-422E-91AA-E313E6D9B739}"/>
                  </a:ext>
                </a:extLst>
              </p:cNvPr>
              <p:cNvSpPr>
                <a:spLocks noChangeArrowheads="1"/>
              </p:cNvSpPr>
              <p:nvPr/>
            </p:nvSpPr>
            <p:spPr bwMode="auto">
              <a:xfrm>
                <a:off x="4005" y="2739"/>
                <a:ext cx="312"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Student's attitude</a:t>
                </a:r>
                <a:endParaRPr lang="en-US" altLang="en-US" sz="1350" dirty="0">
                  <a:solidFill>
                    <a:prstClr val="black"/>
                  </a:solidFill>
                </a:endParaRPr>
              </a:p>
            </p:txBody>
          </p:sp>
          <p:sp>
            <p:nvSpPr>
              <p:cNvPr id="142" name="Rectangle 712">
                <a:extLst>
                  <a:ext uri="{FF2B5EF4-FFF2-40B4-BE49-F238E27FC236}">
                    <a16:creationId xmlns:a16="http://schemas.microsoft.com/office/drawing/2014/main" id="{B8A64B40-7A07-4793-80BE-19F980F2E046}"/>
                  </a:ext>
                </a:extLst>
              </p:cNvPr>
              <p:cNvSpPr>
                <a:spLocks noChangeArrowheads="1"/>
              </p:cNvSpPr>
              <p:nvPr/>
            </p:nvSpPr>
            <p:spPr bwMode="auto">
              <a:xfrm>
                <a:off x="4354" y="2739"/>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143" name="Rectangle 713">
                <a:extLst>
                  <a:ext uri="{FF2B5EF4-FFF2-40B4-BE49-F238E27FC236}">
                    <a16:creationId xmlns:a16="http://schemas.microsoft.com/office/drawing/2014/main" id="{8909F03E-F221-47CA-BCEE-68069557A457}"/>
                  </a:ext>
                </a:extLst>
              </p:cNvPr>
              <p:cNvSpPr>
                <a:spLocks noChangeArrowheads="1"/>
              </p:cNvSpPr>
              <p:nvPr/>
            </p:nvSpPr>
            <p:spPr bwMode="auto">
              <a:xfrm>
                <a:off x="3946" y="2796"/>
                <a:ext cx="39" cy="3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44" name="Rectangle 714">
                <a:extLst>
                  <a:ext uri="{FF2B5EF4-FFF2-40B4-BE49-F238E27FC236}">
                    <a16:creationId xmlns:a16="http://schemas.microsoft.com/office/drawing/2014/main" id="{EED23B42-1162-407E-A1CB-742507E5621C}"/>
                  </a:ext>
                </a:extLst>
              </p:cNvPr>
              <p:cNvSpPr>
                <a:spLocks noChangeArrowheads="1"/>
              </p:cNvSpPr>
              <p:nvPr/>
            </p:nvSpPr>
            <p:spPr bwMode="auto">
              <a:xfrm>
                <a:off x="3992" y="2792"/>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145" name="Rectangle 715">
                <a:extLst>
                  <a:ext uri="{FF2B5EF4-FFF2-40B4-BE49-F238E27FC236}">
                    <a16:creationId xmlns:a16="http://schemas.microsoft.com/office/drawing/2014/main" id="{CD712DB5-4BCB-4558-BB6A-1185D4DA4CC2}"/>
                  </a:ext>
                </a:extLst>
              </p:cNvPr>
              <p:cNvSpPr>
                <a:spLocks noChangeArrowheads="1"/>
              </p:cNvSpPr>
              <p:nvPr/>
            </p:nvSpPr>
            <p:spPr bwMode="auto">
              <a:xfrm>
                <a:off x="4005" y="2792"/>
                <a:ext cx="7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Seri</a:t>
                </a:r>
                <a:endParaRPr lang="en-US" altLang="en-US" sz="1350" dirty="0">
                  <a:solidFill>
                    <a:prstClr val="black"/>
                  </a:solidFill>
                </a:endParaRPr>
              </a:p>
            </p:txBody>
          </p:sp>
          <p:sp>
            <p:nvSpPr>
              <p:cNvPr id="146" name="Rectangle 716">
                <a:extLst>
                  <a:ext uri="{FF2B5EF4-FFF2-40B4-BE49-F238E27FC236}">
                    <a16:creationId xmlns:a16="http://schemas.microsoft.com/office/drawing/2014/main" id="{A0088826-ACC7-40ED-A6AD-A311CAD8453B}"/>
                  </a:ext>
                </a:extLst>
              </p:cNvPr>
              <p:cNvSpPr>
                <a:spLocks noChangeArrowheads="1"/>
              </p:cNvSpPr>
              <p:nvPr/>
            </p:nvSpPr>
            <p:spPr bwMode="auto">
              <a:xfrm>
                <a:off x="4086" y="2792"/>
                <a:ext cx="408"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ousness of the offense</a:t>
                </a:r>
                <a:endParaRPr lang="en-US" altLang="en-US" sz="1350" dirty="0">
                  <a:solidFill>
                    <a:prstClr val="black"/>
                  </a:solidFill>
                </a:endParaRPr>
              </a:p>
            </p:txBody>
          </p:sp>
          <p:sp>
            <p:nvSpPr>
              <p:cNvPr id="147" name="Rectangle 717">
                <a:extLst>
                  <a:ext uri="{FF2B5EF4-FFF2-40B4-BE49-F238E27FC236}">
                    <a16:creationId xmlns:a16="http://schemas.microsoft.com/office/drawing/2014/main" id="{13148F3A-409E-425D-AB6A-21EEA99B21DC}"/>
                  </a:ext>
                </a:extLst>
              </p:cNvPr>
              <p:cNvSpPr>
                <a:spLocks noChangeArrowheads="1"/>
              </p:cNvSpPr>
              <p:nvPr/>
            </p:nvSpPr>
            <p:spPr bwMode="auto">
              <a:xfrm>
                <a:off x="4541" y="2792"/>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148" name="Rectangle 718">
                <a:extLst>
                  <a:ext uri="{FF2B5EF4-FFF2-40B4-BE49-F238E27FC236}">
                    <a16:creationId xmlns:a16="http://schemas.microsoft.com/office/drawing/2014/main" id="{643F192A-6C77-4B11-AE6E-C4F578BF8213}"/>
                  </a:ext>
                </a:extLst>
              </p:cNvPr>
              <p:cNvSpPr>
                <a:spLocks noChangeArrowheads="1"/>
              </p:cNvSpPr>
              <p:nvPr/>
            </p:nvSpPr>
            <p:spPr bwMode="auto">
              <a:xfrm>
                <a:off x="3946" y="2849"/>
                <a:ext cx="39" cy="3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49" name="Rectangle 719">
                <a:extLst>
                  <a:ext uri="{FF2B5EF4-FFF2-40B4-BE49-F238E27FC236}">
                    <a16:creationId xmlns:a16="http://schemas.microsoft.com/office/drawing/2014/main" id="{06C402E2-56C1-41D0-A2F0-22A748725C26}"/>
                  </a:ext>
                </a:extLst>
              </p:cNvPr>
              <p:cNvSpPr>
                <a:spLocks noChangeArrowheads="1"/>
              </p:cNvSpPr>
              <p:nvPr/>
            </p:nvSpPr>
            <p:spPr bwMode="auto">
              <a:xfrm>
                <a:off x="3992" y="2845"/>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150" name="Rectangle 720">
                <a:extLst>
                  <a:ext uri="{FF2B5EF4-FFF2-40B4-BE49-F238E27FC236}">
                    <a16:creationId xmlns:a16="http://schemas.microsoft.com/office/drawing/2014/main" id="{3383BA6A-8BEF-4494-8F58-15BDF61BB5D8}"/>
                  </a:ext>
                </a:extLst>
              </p:cNvPr>
              <p:cNvSpPr>
                <a:spLocks noChangeArrowheads="1"/>
              </p:cNvSpPr>
              <p:nvPr/>
            </p:nvSpPr>
            <p:spPr bwMode="auto">
              <a:xfrm>
                <a:off x="4005" y="2845"/>
                <a:ext cx="5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Student's disciplinary history</a:t>
                </a:r>
                <a:endParaRPr lang="en-US" altLang="en-US" sz="1350" dirty="0">
                  <a:solidFill>
                    <a:prstClr val="black"/>
                  </a:solidFill>
                </a:endParaRPr>
              </a:p>
            </p:txBody>
          </p:sp>
          <p:sp>
            <p:nvSpPr>
              <p:cNvPr id="151" name="Rectangle 721">
                <a:extLst>
                  <a:ext uri="{FF2B5EF4-FFF2-40B4-BE49-F238E27FC236}">
                    <a16:creationId xmlns:a16="http://schemas.microsoft.com/office/drawing/2014/main" id="{F94D0796-A515-4973-BF1A-133DBD9728C2}"/>
                  </a:ext>
                </a:extLst>
              </p:cNvPr>
              <p:cNvSpPr>
                <a:spLocks noChangeArrowheads="1"/>
              </p:cNvSpPr>
              <p:nvPr/>
            </p:nvSpPr>
            <p:spPr bwMode="auto">
              <a:xfrm>
                <a:off x="4575" y="2841"/>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152" name="Rectangle 722">
                <a:extLst>
                  <a:ext uri="{FF2B5EF4-FFF2-40B4-BE49-F238E27FC236}">
                    <a16:creationId xmlns:a16="http://schemas.microsoft.com/office/drawing/2014/main" id="{E746693E-0F6E-4631-B205-A75952758A02}"/>
                  </a:ext>
                </a:extLst>
              </p:cNvPr>
              <p:cNvSpPr>
                <a:spLocks noChangeArrowheads="1"/>
              </p:cNvSpPr>
              <p:nvPr/>
            </p:nvSpPr>
            <p:spPr bwMode="auto">
              <a:xfrm>
                <a:off x="5126" y="2535"/>
                <a:ext cx="40" cy="3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53" name="Rectangle 723">
                <a:extLst>
                  <a:ext uri="{FF2B5EF4-FFF2-40B4-BE49-F238E27FC236}">
                    <a16:creationId xmlns:a16="http://schemas.microsoft.com/office/drawing/2014/main" id="{12382BF3-8EC6-420B-B7B4-98CD8B7D603A}"/>
                  </a:ext>
                </a:extLst>
              </p:cNvPr>
              <p:cNvSpPr>
                <a:spLocks noChangeArrowheads="1"/>
              </p:cNvSpPr>
              <p:nvPr/>
            </p:nvSpPr>
            <p:spPr bwMode="auto">
              <a:xfrm>
                <a:off x="5173" y="2527"/>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154" name="Rectangle 724">
                <a:extLst>
                  <a:ext uri="{FF2B5EF4-FFF2-40B4-BE49-F238E27FC236}">
                    <a16:creationId xmlns:a16="http://schemas.microsoft.com/office/drawing/2014/main" id="{40C05E9C-ADA6-476D-8E67-01B2510B61B3}"/>
                  </a:ext>
                </a:extLst>
              </p:cNvPr>
              <p:cNvSpPr>
                <a:spLocks noChangeArrowheads="1"/>
              </p:cNvSpPr>
              <p:nvPr/>
            </p:nvSpPr>
            <p:spPr bwMode="auto">
              <a:xfrm>
                <a:off x="5187" y="2526"/>
                <a:ext cx="955"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28 Reason for use of Mandatory Action Not Taken</a:t>
                </a:r>
                <a:endParaRPr lang="en-US" altLang="en-US" sz="1350" dirty="0">
                  <a:solidFill>
                    <a:prstClr val="black"/>
                  </a:solidFill>
                </a:endParaRPr>
              </a:p>
            </p:txBody>
          </p:sp>
          <p:sp>
            <p:nvSpPr>
              <p:cNvPr id="155" name="Rectangle 725">
                <a:extLst>
                  <a:ext uri="{FF2B5EF4-FFF2-40B4-BE49-F238E27FC236}">
                    <a16:creationId xmlns:a16="http://schemas.microsoft.com/office/drawing/2014/main" id="{22EEFF16-7397-4AB5-8A4C-6D1DCE1320C7}"/>
                  </a:ext>
                </a:extLst>
              </p:cNvPr>
              <p:cNvSpPr>
                <a:spLocks noChangeArrowheads="1"/>
              </p:cNvSpPr>
              <p:nvPr/>
            </p:nvSpPr>
            <p:spPr bwMode="auto">
              <a:xfrm>
                <a:off x="6394" y="2526"/>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156" name="Rectangle 726">
                <a:extLst>
                  <a:ext uri="{FF2B5EF4-FFF2-40B4-BE49-F238E27FC236}">
                    <a16:creationId xmlns:a16="http://schemas.microsoft.com/office/drawing/2014/main" id="{B591026B-7992-4436-9811-226C2A2781AD}"/>
                  </a:ext>
                </a:extLst>
              </p:cNvPr>
              <p:cNvSpPr>
                <a:spLocks noChangeArrowheads="1"/>
              </p:cNvSpPr>
              <p:nvPr/>
            </p:nvSpPr>
            <p:spPr bwMode="auto">
              <a:xfrm>
                <a:off x="6407" y="2526"/>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157" name="Rectangle 727">
                <a:extLst>
                  <a:ext uri="{FF2B5EF4-FFF2-40B4-BE49-F238E27FC236}">
                    <a16:creationId xmlns:a16="http://schemas.microsoft.com/office/drawing/2014/main" id="{92F66728-29DC-4309-8426-6C7EFE871278}"/>
                  </a:ext>
                </a:extLst>
              </p:cNvPr>
              <p:cNvSpPr>
                <a:spLocks noChangeArrowheads="1"/>
              </p:cNvSpPr>
              <p:nvPr/>
            </p:nvSpPr>
            <p:spPr bwMode="auto">
              <a:xfrm>
                <a:off x="5120" y="2589"/>
                <a:ext cx="152"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FF0000"/>
                    </a:solidFill>
                  </a:rPr>
                  <a:t>Date Ac</a:t>
                </a:r>
                <a:endParaRPr lang="en-US" altLang="en-US" sz="1350" dirty="0">
                  <a:solidFill>
                    <a:prstClr val="black"/>
                  </a:solidFill>
                </a:endParaRPr>
              </a:p>
            </p:txBody>
          </p:sp>
          <p:sp>
            <p:nvSpPr>
              <p:cNvPr id="158" name="Rectangle 728">
                <a:extLst>
                  <a:ext uri="{FF2B5EF4-FFF2-40B4-BE49-F238E27FC236}">
                    <a16:creationId xmlns:a16="http://schemas.microsoft.com/office/drawing/2014/main" id="{A5455B9C-A550-40EA-AA44-3767ED57984E}"/>
                  </a:ext>
                </a:extLst>
              </p:cNvPr>
              <p:cNvSpPr>
                <a:spLocks noChangeArrowheads="1"/>
              </p:cNvSpPr>
              <p:nvPr/>
            </p:nvSpPr>
            <p:spPr bwMode="auto">
              <a:xfrm>
                <a:off x="5310" y="2589"/>
                <a:ext cx="645"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FF0000"/>
                    </a:solidFill>
                  </a:rPr>
                  <a:t>tion Assigned:________________</a:t>
                </a:r>
                <a:endParaRPr lang="en-US" altLang="en-US" sz="1350" dirty="0">
                  <a:solidFill>
                    <a:prstClr val="black"/>
                  </a:solidFill>
                </a:endParaRPr>
              </a:p>
            </p:txBody>
          </p:sp>
          <p:sp>
            <p:nvSpPr>
              <p:cNvPr id="159" name="Rectangle 729">
                <a:extLst>
                  <a:ext uri="{FF2B5EF4-FFF2-40B4-BE49-F238E27FC236}">
                    <a16:creationId xmlns:a16="http://schemas.microsoft.com/office/drawing/2014/main" id="{338B55F8-2803-4186-8C42-1D91D11DFD0B}"/>
                  </a:ext>
                </a:extLst>
              </p:cNvPr>
              <p:cNvSpPr>
                <a:spLocks noChangeArrowheads="1"/>
              </p:cNvSpPr>
              <p:nvPr/>
            </p:nvSpPr>
            <p:spPr bwMode="auto">
              <a:xfrm>
                <a:off x="6118" y="2589"/>
                <a:ext cx="4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FF0000"/>
                    </a:solidFill>
                  </a:rPr>
                  <a:t>    </a:t>
                </a:r>
                <a:endParaRPr lang="en-US" altLang="en-US" sz="1350" dirty="0">
                  <a:solidFill>
                    <a:prstClr val="black"/>
                  </a:solidFill>
                </a:endParaRPr>
              </a:p>
            </p:txBody>
          </p:sp>
          <p:sp>
            <p:nvSpPr>
              <p:cNvPr id="160" name="Rectangle 730">
                <a:extLst>
                  <a:ext uri="{FF2B5EF4-FFF2-40B4-BE49-F238E27FC236}">
                    <a16:creationId xmlns:a16="http://schemas.microsoft.com/office/drawing/2014/main" id="{380EF0E2-C1C6-48F0-84D4-D2B537BAFFC1}"/>
                  </a:ext>
                </a:extLst>
              </p:cNvPr>
              <p:cNvSpPr>
                <a:spLocks noChangeArrowheads="1"/>
              </p:cNvSpPr>
              <p:nvPr/>
            </p:nvSpPr>
            <p:spPr bwMode="auto">
              <a:xfrm>
                <a:off x="6174" y="2589"/>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161" name="Rectangle 731">
                <a:extLst>
                  <a:ext uri="{FF2B5EF4-FFF2-40B4-BE49-F238E27FC236}">
                    <a16:creationId xmlns:a16="http://schemas.microsoft.com/office/drawing/2014/main" id="{793C93AD-6E52-4362-8039-7B4B50D29614}"/>
                  </a:ext>
                </a:extLst>
              </p:cNvPr>
              <p:cNvSpPr>
                <a:spLocks noChangeArrowheads="1"/>
              </p:cNvSpPr>
              <p:nvPr/>
            </p:nvSpPr>
            <p:spPr bwMode="auto">
              <a:xfrm>
                <a:off x="5215" y="2657"/>
                <a:ext cx="39" cy="32"/>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62" name="Rectangle 732">
                <a:extLst>
                  <a:ext uri="{FF2B5EF4-FFF2-40B4-BE49-F238E27FC236}">
                    <a16:creationId xmlns:a16="http://schemas.microsoft.com/office/drawing/2014/main" id="{73E154FC-2BC0-47A0-870A-92DAA740C566}"/>
                  </a:ext>
                </a:extLst>
              </p:cNvPr>
              <p:cNvSpPr>
                <a:spLocks noChangeArrowheads="1"/>
              </p:cNvSpPr>
              <p:nvPr/>
            </p:nvSpPr>
            <p:spPr bwMode="auto">
              <a:xfrm>
                <a:off x="5261" y="2653"/>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163" name="Rectangle 733">
                <a:extLst>
                  <a:ext uri="{FF2B5EF4-FFF2-40B4-BE49-F238E27FC236}">
                    <a16:creationId xmlns:a16="http://schemas.microsoft.com/office/drawing/2014/main" id="{8581E85B-7876-4631-8A1A-5A9A527BBA62}"/>
                  </a:ext>
                </a:extLst>
              </p:cNvPr>
              <p:cNvSpPr>
                <a:spLocks noChangeArrowheads="1"/>
              </p:cNvSpPr>
              <p:nvPr/>
            </p:nvSpPr>
            <p:spPr bwMode="auto">
              <a:xfrm>
                <a:off x="5274" y="2653"/>
                <a:ext cx="1085"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Potential effect of the misconduct on the school environment</a:t>
                </a:r>
                <a:endParaRPr lang="en-US" altLang="en-US" sz="1350" dirty="0">
                  <a:solidFill>
                    <a:prstClr val="black"/>
                  </a:solidFill>
                </a:endParaRPr>
              </a:p>
            </p:txBody>
          </p:sp>
          <p:sp>
            <p:nvSpPr>
              <p:cNvPr id="164" name="Rectangle 734">
                <a:extLst>
                  <a:ext uri="{FF2B5EF4-FFF2-40B4-BE49-F238E27FC236}">
                    <a16:creationId xmlns:a16="http://schemas.microsoft.com/office/drawing/2014/main" id="{8641C9CC-7818-4A93-9112-EF9AD1E657C8}"/>
                  </a:ext>
                </a:extLst>
              </p:cNvPr>
              <p:cNvSpPr>
                <a:spLocks noChangeArrowheads="1"/>
              </p:cNvSpPr>
              <p:nvPr/>
            </p:nvSpPr>
            <p:spPr bwMode="auto">
              <a:xfrm>
                <a:off x="6485" y="2653"/>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165" name="Rectangle 735">
                <a:extLst>
                  <a:ext uri="{FF2B5EF4-FFF2-40B4-BE49-F238E27FC236}">
                    <a16:creationId xmlns:a16="http://schemas.microsoft.com/office/drawing/2014/main" id="{F0B9E657-BD0A-4017-8C15-DD20F251B88A}"/>
                  </a:ext>
                </a:extLst>
              </p:cNvPr>
              <p:cNvSpPr>
                <a:spLocks noChangeArrowheads="1"/>
              </p:cNvSpPr>
              <p:nvPr/>
            </p:nvSpPr>
            <p:spPr bwMode="auto">
              <a:xfrm>
                <a:off x="5215" y="2700"/>
                <a:ext cx="39" cy="32"/>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66" name="Rectangle 736">
                <a:extLst>
                  <a:ext uri="{FF2B5EF4-FFF2-40B4-BE49-F238E27FC236}">
                    <a16:creationId xmlns:a16="http://schemas.microsoft.com/office/drawing/2014/main" id="{90207079-9882-4783-B5DC-116D1C13BA20}"/>
                  </a:ext>
                </a:extLst>
              </p:cNvPr>
              <p:cNvSpPr>
                <a:spLocks noChangeArrowheads="1"/>
              </p:cNvSpPr>
              <p:nvPr/>
            </p:nvSpPr>
            <p:spPr bwMode="auto">
              <a:xfrm>
                <a:off x="5261" y="2696"/>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167" name="Rectangle 737">
                <a:extLst>
                  <a:ext uri="{FF2B5EF4-FFF2-40B4-BE49-F238E27FC236}">
                    <a16:creationId xmlns:a16="http://schemas.microsoft.com/office/drawing/2014/main" id="{159A1AB1-62D1-4096-92B1-8A0792D814F1}"/>
                  </a:ext>
                </a:extLst>
              </p:cNvPr>
              <p:cNvSpPr>
                <a:spLocks noChangeArrowheads="1"/>
              </p:cNvSpPr>
              <p:nvPr/>
            </p:nvSpPr>
            <p:spPr bwMode="auto">
              <a:xfrm>
                <a:off x="5274" y="2696"/>
                <a:ext cx="308"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The facts of the c</a:t>
                </a:r>
                <a:endParaRPr lang="en-US" altLang="en-US" sz="1350" dirty="0">
                  <a:solidFill>
                    <a:prstClr val="black"/>
                  </a:solidFill>
                </a:endParaRPr>
              </a:p>
            </p:txBody>
          </p:sp>
          <p:sp>
            <p:nvSpPr>
              <p:cNvPr id="168" name="Rectangle 738">
                <a:extLst>
                  <a:ext uri="{FF2B5EF4-FFF2-40B4-BE49-F238E27FC236}">
                    <a16:creationId xmlns:a16="http://schemas.microsoft.com/office/drawing/2014/main" id="{D6D5BDFF-1FAD-47D8-9378-DBB1075ADD4C}"/>
                  </a:ext>
                </a:extLst>
              </p:cNvPr>
              <p:cNvSpPr>
                <a:spLocks noChangeArrowheads="1"/>
              </p:cNvSpPr>
              <p:nvPr/>
            </p:nvSpPr>
            <p:spPr bwMode="auto">
              <a:xfrm>
                <a:off x="5622" y="2696"/>
                <a:ext cx="586"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ase warrant consideration of self</a:t>
                </a:r>
                <a:endParaRPr lang="en-US" altLang="en-US" sz="1350" dirty="0">
                  <a:solidFill>
                    <a:prstClr val="black"/>
                  </a:solidFill>
                </a:endParaRPr>
              </a:p>
            </p:txBody>
          </p:sp>
          <p:sp>
            <p:nvSpPr>
              <p:cNvPr id="169" name="Rectangle 739">
                <a:extLst>
                  <a:ext uri="{FF2B5EF4-FFF2-40B4-BE49-F238E27FC236}">
                    <a16:creationId xmlns:a16="http://schemas.microsoft.com/office/drawing/2014/main" id="{0CE41F5B-FAB0-4275-8679-87F8AA4477D5}"/>
                  </a:ext>
                </a:extLst>
              </p:cNvPr>
              <p:cNvSpPr>
                <a:spLocks noChangeArrowheads="1"/>
              </p:cNvSpPr>
              <p:nvPr/>
            </p:nvSpPr>
            <p:spPr bwMode="auto">
              <a:xfrm>
                <a:off x="6273" y="2696"/>
                <a:ext cx="1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a:t>
                </a:r>
                <a:endParaRPr lang="en-US" altLang="en-US" sz="1350" dirty="0">
                  <a:solidFill>
                    <a:prstClr val="black"/>
                  </a:solidFill>
                </a:endParaRPr>
              </a:p>
            </p:txBody>
          </p:sp>
          <p:sp>
            <p:nvSpPr>
              <p:cNvPr id="170" name="Rectangle 740">
                <a:extLst>
                  <a:ext uri="{FF2B5EF4-FFF2-40B4-BE49-F238E27FC236}">
                    <a16:creationId xmlns:a16="http://schemas.microsoft.com/office/drawing/2014/main" id="{FC0A1080-57D1-4401-87E9-1E10DE8E045A}"/>
                  </a:ext>
                </a:extLst>
              </p:cNvPr>
              <p:cNvSpPr>
                <a:spLocks noChangeArrowheads="1"/>
              </p:cNvSpPr>
              <p:nvPr/>
            </p:nvSpPr>
            <p:spPr bwMode="auto">
              <a:xfrm>
                <a:off x="6288" y="2696"/>
                <a:ext cx="58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defense as a mitigating factor in </a:t>
                </a:r>
                <a:endParaRPr lang="en-US" altLang="en-US" sz="1350" dirty="0">
                  <a:solidFill>
                    <a:prstClr val="black"/>
                  </a:solidFill>
                </a:endParaRPr>
              </a:p>
            </p:txBody>
          </p:sp>
          <p:sp>
            <p:nvSpPr>
              <p:cNvPr id="171" name="Rectangle 741">
                <a:extLst>
                  <a:ext uri="{FF2B5EF4-FFF2-40B4-BE49-F238E27FC236}">
                    <a16:creationId xmlns:a16="http://schemas.microsoft.com/office/drawing/2014/main" id="{5D4EC74B-B9EA-4608-8085-6B1BAA81BE9A}"/>
                  </a:ext>
                </a:extLst>
              </p:cNvPr>
              <p:cNvSpPr>
                <a:spLocks noChangeArrowheads="1"/>
              </p:cNvSpPr>
              <p:nvPr/>
            </p:nvSpPr>
            <p:spPr bwMode="auto">
              <a:xfrm>
                <a:off x="5277" y="2739"/>
                <a:ext cx="627"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the assessment of any punishment</a:t>
                </a:r>
                <a:endParaRPr lang="en-US" altLang="en-US" sz="1350" dirty="0">
                  <a:solidFill>
                    <a:prstClr val="black"/>
                  </a:solidFill>
                </a:endParaRPr>
              </a:p>
            </p:txBody>
          </p:sp>
          <p:sp>
            <p:nvSpPr>
              <p:cNvPr id="172" name="Rectangle 742">
                <a:extLst>
                  <a:ext uri="{FF2B5EF4-FFF2-40B4-BE49-F238E27FC236}">
                    <a16:creationId xmlns:a16="http://schemas.microsoft.com/office/drawing/2014/main" id="{D52A9028-C48C-4B67-8E7B-F8CE7BC4EFDB}"/>
                  </a:ext>
                </a:extLst>
              </p:cNvPr>
              <p:cNvSpPr>
                <a:spLocks noChangeArrowheads="1"/>
              </p:cNvSpPr>
              <p:nvPr/>
            </p:nvSpPr>
            <p:spPr bwMode="auto">
              <a:xfrm>
                <a:off x="5977" y="2739"/>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173" name="Rectangle 743">
                <a:extLst>
                  <a:ext uri="{FF2B5EF4-FFF2-40B4-BE49-F238E27FC236}">
                    <a16:creationId xmlns:a16="http://schemas.microsoft.com/office/drawing/2014/main" id="{74CB478B-2171-4BBF-B4CC-2DABB9ABD04B}"/>
                  </a:ext>
                </a:extLst>
              </p:cNvPr>
              <p:cNvSpPr>
                <a:spLocks noChangeArrowheads="1"/>
              </p:cNvSpPr>
              <p:nvPr/>
            </p:nvSpPr>
            <p:spPr bwMode="auto">
              <a:xfrm>
                <a:off x="5215" y="2787"/>
                <a:ext cx="39" cy="3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74" name="Rectangle 744">
                <a:extLst>
                  <a:ext uri="{FF2B5EF4-FFF2-40B4-BE49-F238E27FC236}">
                    <a16:creationId xmlns:a16="http://schemas.microsoft.com/office/drawing/2014/main" id="{CC8F4D19-05EF-46D4-8DF5-2989E5B50F61}"/>
                  </a:ext>
                </a:extLst>
              </p:cNvPr>
              <p:cNvSpPr>
                <a:spLocks noChangeArrowheads="1"/>
              </p:cNvSpPr>
              <p:nvPr/>
            </p:nvSpPr>
            <p:spPr bwMode="auto">
              <a:xfrm>
                <a:off x="5261" y="2783"/>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175" name="Rectangle 745">
                <a:extLst>
                  <a:ext uri="{FF2B5EF4-FFF2-40B4-BE49-F238E27FC236}">
                    <a16:creationId xmlns:a16="http://schemas.microsoft.com/office/drawing/2014/main" id="{98944D91-9A66-411A-B741-15040E0EB6A3}"/>
                  </a:ext>
                </a:extLst>
              </p:cNvPr>
              <p:cNvSpPr>
                <a:spLocks noChangeArrowheads="1"/>
              </p:cNvSpPr>
              <p:nvPr/>
            </p:nvSpPr>
            <p:spPr bwMode="auto">
              <a:xfrm>
                <a:off x="5274" y="2783"/>
                <a:ext cx="140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The student has a disability that substantially impairs the student's capacity to </a:t>
                </a:r>
                <a:endParaRPr lang="en-US" altLang="en-US" sz="1350" dirty="0">
                  <a:solidFill>
                    <a:prstClr val="black"/>
                  </a:solidFill>
                </a:endParaRPr>
              </a:p>
            </p:txBody>
          </p:sp>
          <p:sp>
            <p:nvSpPr>
              <p:cNvPr id="176" name="Rectangle 746">
                <a:extLst>
                  <a:ext uri="{FF2B5EF4-FFF2-40B4-BE49-F238E27FC236}">
                    <a16:creationId xmlns:a16="http://schemas.microsoft.com/office/drawing/2014/main" id="{5D6EAFBF-D933-420E-B5EA-31295DF9ED4D}"/>
                  </a:ext>
                </a:extLst>
              </p:cNvPr>
              <p:cNvSpPr>
                <a:spLocks noChangeArrowheads="1"/>
              </p:cNvSpPr>
              <p:nvPr/>
            </p:nvSpPr>
            <p:spPr bwMode="auto">
              <a:xfrm>
                <a:off x="5277" y="2826"/>
                <a:ext cx="948"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appreciate the wrongfulness of the student's conduct</a:t>
                </a:r>
                <a:endParaRPr lang="en-US" altLang="en-US" sz="1350" dirty="0">
                  <a:solidFill>
                    <a:prstClr val="black"/>
                  </a:solidFill>
                </a:endParaRPr>
              </a:p>
            </p:txBody>
          </p:sp>
          <p:sp>
            <p:nvSpPr>
              <p:cNvPr id="177" name="Rectangle 747">
                <a:extLst>
                  <a:ext uri="{FF2B5EF4-FFF2-40B4-BE49-F238E27FC236}">
                    <a16:creationId xmlns:a16="http://schemas.microsoft.com/office/drawing/2014/main" id="{7FCBDA43-E5EA-48AD-8C40-4A888908034C}"/>
                  </a:ext>
                </a:extLst>
              </p:cNvPr>
              <p:cNvSpPr>
                <a:spLocks noChangeArrowheads="1"/>
              </p:cNvSpPr>
              <p:nvPr/>
            </p:nvSpPr>
            <p:spPr bwMode="auto">
              <a:xfrm>
                <a:off x="6333" y="2826"/>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178" name="Rectangle 748">
                <a:extLst>
                  <a:ext uri="{FF2B5EF4-FFF2-40B4-BE49-F238E27FC236}">
                    <a16:creationId xmlns:a16="http://schemas.microsoft.com/office/drawing/2014/main" id="{4E37CB00-5E17-4DF9-960B-73A6743369AD}"/>
                  </a:ext>
                </a:extLst>
              </p:cNvPr>
              <p:cNvSpPr>
                <a:spLocks noChangeArrowheads="1"/>
              </p:cNvSpPr>
              <p:nvPr/>
            </p:nvSpPr>
            <p:spPr bwMode="auto">
              <a:xfrm>
                <a:off x="5215" y="2882"/>
                <a:ext cx="39" cy="33"/>
              </a:xfrm>
              <a:prstGeom prst="rect">
                <a:avLst/>
              </a:prstGeom>
              <a:noFill/>
              <a:ln w="6350">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79" name="Rectangle 749">
                <a:extLst>
                  <a:ext uri="{FF2B5EF4-FFF2-40B4-BE49-F238E27FC236}">
                    <a16:creationId xmlns:a16="http://schemas.microsoft.com/office/drawing/2014/main" id="{7B8E448E-7F32-4FD6-A387-A10F27BE86BB}"/>
                  </a:ext>
                </a:extLst>
              </p:cNvPr>
              <p:cNvSpPr>
                <a:spLocks noChangeArrowheads="1"/>
              </p:cNvSpPr>
              <p:nvPr/>
            </p:nvSpPr>
            <p:spPr bwMode="auto">
              <a:xfrm>
                <a:off x="5261" y="2878"/>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180" name="Rectangle 750">
                <a:extLst>
                  <a:ext uri="{FF2B5EF4-FFF2-40B4-BE49-F238E27FC236}">
                    <a16:creationId xmlns:a16="http://schemas.microsoft.com/office/drawing/2014/main" id="{BC526FDE-A24F-492C-B9DB-96E7AD302D24}"/>
                  </a:ext>
                </a:extLst>
              </p:cNvPr>
              <p:cNvSpPr>
                <a:spLocks noChangeArrowheads="1"/>
              </p:cNvSpPr>
              <p:nvPr/>
            </p:nvSpPr>
            <p:spPr bwMode="auto">
              <a:xfrm>
                <a:off x="5274" y="2878"/>
                <a:ext cx="832"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State law requirements for certain disciplinary </a:t>
                </a:r>
                <a:endParaRPr lang="en-US" altLang="en-US" sz="1350" dirty="0">
                  <a:solidFill>
                    <a:prstClr val="black"/>
                  </a:solidFill>
                </a:endParaRPr>
              </a:p>
            </p:txBody>
          </p:sp>
          <p:sp>
            <p:nvSpPr>
              <p:cNvPr id="181" name="Rectangle 751">
                <a:extLst>
                  <a:ext uri="{FF2B5EF4-FFF2-40B4-BE49-F238E27FC236}">
                    <a16:creationId xmlns:a16="http://schemas.microsoft.com/office/drawing/2014/main" id="{0D5EED32-93F7-408B-9F58-9279B58FE74D}"/>
                  </a:ext>
                </a:extLst>
              </p:cNvPr>
              <p:cNvSpPr>
                <a:spLocks noChangeArrowheads="1"/>
              </p:cNvSpPr>
              <p:nvPr/>
            </p:nvSpPr>
            <p:spPr bwMode="auto">
              <a:xfrm>
                <a:off x="6200" y="2878"/>
                <a:ext cx="26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consequences</a:t>
                </a:r>
                <a:endParaRPr lang="en-US" altLang="en-US" sz="1350" dirty="0">
                  <a:solidFill>
                    <a:prstClr val="black"/>
                  </a:solidFill>
                </a:endParaRPr>
              </a:p>
            </p:txBody>
          </p:sp>
          <p:sp>
            <p:nvSpPr>
              <p:cNvPr id="182" name="Rectangle 752">
                <a:extLst>
                  <a:ext uri="{FF2B5EF4-FFF2-40B4-BE49-F238E27FC236}">
                    <a16:creationId xmlns:a16="http://schemas.microsoft.com/office/drawing/2014/main" id="{6C3DC50F-BAFB-4449-BD3B-2EA1A1A5A8DE}"/>
                  </a:ext>
                </a:extLst>
              </p:cNvPr>
              <p:cNvSpPr>
                <a:spLocks noChangeArrowheads="1"/>
              </p:cNvSpPr>
              <p:nvPr/>
            </p:nvSpPr>
            <p:spPr bwMode="auto">
              <a:xfrm>
                <a:off x="6492" y="2873"/>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183" name="Rectangle 753">
                <a:extLst>
                  <a:ext uri="{FF2B5EF4-FFF2-40B4-BE49-F238E27FC236}">
                    <a16:creationId xmlns:a16="http://schemas.microsoft.com/office/drawing/2014/main" id="{D21A6A49-B8C0-41BB-80E1-EFFA13F86094}"/>
                  </a:ext>
                </a:extLst>
              </p:cNvPr>
              <p:cNvSpPr>
                <a:spLocks noChangeArrowheads="1"/>
              </p:cNvSpPr>
              <p:nvPr/>
            </p:nvSpPr>
            <p:spPr bwMode="auto">
              <a:xfrm>
                <a:off x="3840" y="2514"/>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84" name="Rectangle 754">
                <a:extLst>
                  <a:ext uri="{FF2B5EF4-FFF2-40B4-BE49-F238E27FC236}">
                    <a16:creationId xmlns:a16="http://schemas.microsoft.com/office/drawing/2014/main" id="{45A858F8-75AF-4C2E-B7EF-2069610E0B40}"/>
                  </a:ext>
                </a:extLst>
              </p:cNvPr>
              <p:cNvSpPr>
                <a:spLocks noChangeArrowheads="1"/>
              </p:cNvSpPr>
              <p:nvPr/>
            </p:nvSpPr>
            <p:spPr bwMode="auto">
              <a:xfrm>
                <a:off x="3843" y="2514"/>
                <a:ext cx="1246"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85" name="Rectangle 755">
                <a:extLst>
                  <a:ext uri="{FF2B5EF4-FFF2-40B4-BE49-F238E27FC236}">
                    <a16:creationId xmlns:a16="http://schemas.microsoft.com/office/drawing/2014/main" id="{8AE1F355-67F0-4B8D-8739-C4E9B7BEBC80}"/>
                  </a:ext>
                </a:extLst>
              </p:cNvPr>
              <p:cNvSpPr>
                <a:spLocks noChangeArrowheads="1"/>
              </p:cNvSpPr>
              <p:nvPr/>
            </p:nvSpPr>
            <p:spPr bwMode="auto">
              <a:xfrm>
                <a:off x="5089" y="2514"/>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86" name="Rectangle 756">
                <a:extLst>
                  <a:ext uri="{FF2B5EF4-FFF2-40B4-BE49-F238E27FC236}">
                    <a16:creationId xmlns:a16="http://schemas.microsoft.com/office/drawing/2014/main" id="{CEF9B04F-68BF-4EC8-8BF3-08B5C07BC07F}"/>
                  </a:ext>
                </a:extLst>
              </p:cNvPr>
              <p:cNvSpPr>
                <a:spLocks noChangeArrowheads="1"/>
              </p:cNvSpPr>
              <p:nvPr/>
            </p:nvSpPr>
            <p:spPr bwMode="auto">
              <a:xfrm>
                <a:off x="5092" y="2514"/>
                <a:ext cx="1907"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87" name="Rectangle 757">
                <a:extLst>
                  <a:ext uri="{FF2B5EF4-FFF2-40B4-BE49-F238E27FC236}">
                    <a16:creationId xmlns:a16="http://schemas.microsoft.com/office/drawing/2014/main" id="{DC76781E-9964-4F01-96BC-C141D8002F02}"/>
                  </a:ext>
                </a:extLst>
              </p:cNvPr>
              <p:cNvSpPr>
                <a:spLocks noChangeArrowheads="1"/>
              </p:cNvSpPr>
              <p:nvPr/>
            </p:nvSpPr>
            <p:spPr bwMode="auto">
              <a:xfrm>
                <a:off x="6999" y="2514"/>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88" name="Rectangle 758">
                <a:extLst>
                  <a:ext uri="{FF2B5EF4-FFF2-40B4-BE49-F238E27FC236}">
                    <a16:creationId xmlns:a16="http://schemas.microsoft.com/office/drawing/2014/main" id="{8A41E670-0D36-4497-A0DF-7F01EA15F72C}"/>
                  </a:ext>
                </a:extLst>
              </p:cNvPr>
              <p:cNvSpPr>
                <a:spLocks noChangeArrowheads="1"/>
              </p:cNvSpPr>
              <p:nvPr/>
            </p:nvSpPr>
            <p:spPr bwMode="auto">
              <a:xfrm>
                <a:off x="3840" y="2516"/>
                <a:ext cx="3" cy="4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89" name="Rectangle 759">
                <a:extLst>
                  <a:ext uri="{FF2B5EF4-FFF2-40B4-BE49-F238E27FC236}">
                    <a16:creationId xmlns:a16="http://schemas.microsoft.com/office/drawing/2014/main" id="{7FE9CC58-7DAB-4EE3-8BAC-7784BA95D8C9}"/>
                  </a:ext>
                </a:extLst>
              </p:cNvPr>
              <p:cNvSpPr>
                <a:spLocks noChangeArrowheads="1"/>
              </p:cNvSpPr>
              <p:nvPr/>
            </p:nvSpPr>
            <p:spPr bwMode="auto">
              <a:xfrm>
                <a:off x="5089" y="2516"/>
                <a:ext cx="3" cy="4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90" name="Rectangle 760">
                <a:extLst>
                  <a:ext uri="{FF2B5EF4-FFF2-40B4-BE49-F238E27FC236}">
                    <a16:creationId xmlns:a16="http://schemas.microsoft.com/office/drawing/2014/main" id="{7BBBD209-0FA4-46DA-9132-6CCE0870AB09}"/>
                  </a:ext>
                </a:extLst>
              </p:cNvPr>
              <p:cNvSpPr>
                <a:spLocks noChangeArrowheads="1"/>
              </p:cNvSpPr>
              <p:nvPr/>
            </p:nvSpPr>
            <p:spPr bwMode="auto">
              <a:xfrm>
                <a:off x="6999" y="2516"/>
                <a:ext cx="3" cy="40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91" name="Rectangle 761">
                <a:extLst>
                  <a:ext uri="{FF2B5EF4-FFF2-40B4-BE49-F238E27FC236}">
                    <a16:creationId xmlns:a16="http://schemas.microsoft.com/office/drawing/2014/main" id="{4C5E4E50-E27D-4722-A5EC-737A399D0082}"/>
                  </a:ext>
                </a:extLst>
              </p:cNvPr>
              <p:cNvSpPr>
                <a:spLocks noChangeArrowheads="1"/>
              </p:cNvSpPr>
              <p:nvPr/>
            </p:nvSpPr>
            <p:spPr bwMode="auto">
              <a:xfrm>
                <a:off x="3872" y="2922"/>
                <a:ext cx="517"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b="1" dirty="0">
                    <a:solidFill>
                      <a:srgbClr val="000000"/>
                    </a:solidFill>
                    <a:latin typeface="Arial Narrow" panose="020B0606020202030204" pitchFamily="34" charset="0"/>
                  </a:rPr>
                  <a:t>Administrator’s Comments:</a:t>
                </a:r>
                <a:endParaRPr lang="en-US" altLang="en-US" sz="1350" dirty="0">
                  <a:solidFill>
                    <a:prstClr val="black"/>
                  </a:solidFill>
                </a:endParaRPr>
              </a:p>
            </p:txBody>
          </p:sp>
          <p:sp>
            <p:nvSpPr>
              <p:cNvPr id="192" name="Rectangle 762">
                <a:extLst>
                  <a:ext uri="{FF2B5EF4-FFF2-40B4-BE49-F238E27FC236}">
                    <a16:creationId xmlns:a16="http://schemas.microsoft.com/office/drawing/2014/main" id="{F76F1F46-9FEE-4201-AE36-313519F96716}"/>
                  </a:ext>
                </a:extLst>
              </p:cNvPr>
              <p:cNvSpPr>
                <a:spLocks noChangeArrowheads="1"/>
              </p:cNvSpPr>
              <p:nvPr/>
            </p:nvSpPr>
            <p:spPr bwMode="auto">
              <a:xfrm>
                <a:off x="4484" y="2922"/>
                <a:ext cx="11"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b="1" dirty="0">
                    <a:solidFill>
                      <a:srgbClr val="000000"/>
                    </a:solidFill>
                    <a:latin typeface="Arial Narrow" panose="020B0606020202030204" pitchFamily="34" charset="0"/>
                  </a:rPr>
                  <a:t> </a:t>
                </a:r>
                <a:endParaRPr lang="en-US" altLang="en-US" sz="1350" dirty="0">
                  <a:solidFill>
                    <a:prstClr val="black"/>
                  </a:solidFill>
                </a:endParaRPr>
              </a:p>
            </p:txBody>
          </p:sp>
          <p:sp>
            <p:nvSpPr>
              <p:cNvPr id="193" name="Rectangle 763">
                <a:extLst>
                  <a:ext uri="{FF2B5EF4-FFF2-40B4-BE49-F238E27FC236}">
                    <a16:creationId xmlns:a16="http://schemas.microsoft.com/office/drawing/2014/main" id="{CC5CC39E-EA7E-4C43-B943-1B897E16D094}"/>
                  </a:ext>
                </a:extLst>
              </p:cNvPr>
              <p:cNvSpPr>
                <a:spLocks noChangeArrowheads="1"/>
              </p:cNvSpPr>
              <p:nvPr/>
            </p:nvSpPr>
            <p:spPr bwMode="auto">
              <a:xfrm>
                <a:off x="3872" y="2977"/>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latin typeface="Arial Narrow" panose="020B0606020202030204" pitchFamily="34" charset="0"/>
                  </a:rPr>
                  <a:t> </a:t>
                </a:r>
                <a:endParaRPr lang="en-US" altLang="en-US" sz="1350" dirty="0">
                  <a:solidFill>
                    <a:prstClr val="black"/>
                  </a:solidFill>
                </a:endParaRPr>
              </a:p>
            </p:txBody>
          </p:sp>
          <p:sp>
            <p:nvSpPr>
              <p:cNvPr id="194" name="Rectangle 764">
                <a:extLst>
                  <a:ext uri="{FF2B5EF4-FFF2-40B4-BE49-F238E27FC236}">
                    <a16:creationId xmlns:a16="http://schemas.microsoft.com/office/drawing/2014/main" id="{0926F518-ED88-42E6-8567-4EA04D68FBB0}"/>
                  </a:ext>
                </a:extLst>
              </p:cNvPr>
              <p:cNvSpPr>
                <a:spLocks noChangeArrowheads="1"/>
              </p:cNvSpPr>
              <p:nvPr/>
            </p:nvSpPr>
            <p:spPr bwMode="auto">
              <a:xfrm>
                <a:off x="3872" y="3025"/>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latin typeface="Arial Narrow" panose="020B0606020202030204" pitchFamily="34" charset="0"/>
                  </a:rPr>
                  <a:t> </a:t>
                </a:r>
                <a:endParaRPr lang="en-US" altLang="en-US" sz="1350" dirty="0">
                  <a:solidFill>
                    <a:prstClr val="black"/>
                  </a:solidFill>
                </a:endParaRPr>
              </a:p>
            </p:txBody>
          </p:sp>
          <p:sp>
            <p:nvSpPr>
              <p:cNvPr id="195" name="Rectangle 765">
                <a:extLst>
                  <a:ext uri="{FF2B5EF4-FFF2-40B4-BE49-F238E27FC236}">
                    <a16:creationId xmlns:a16="http://schemas.microsoft.com/office/drawing/2014/main" id="{F7D88EAD-881D-4D93-800E-3C8F42E23919}"/>
                  </a:ext>
                </a:extLst>
              </p:cNvPr>
              <p:cNvSpPr>
                <a:spLocks noChangeArrowheads="1"/>
              </p:cNvSpPr>
              <p:nvPr/>
            </p:nvSpPr>
            <p:spPr bwMode="auto">
              <a:xfrm>
                <a:off x="3872" y="3074"/>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latin typeface="Arial Narrow" panose="020B0606020202030204" pitchFamily="34" charset="0"/>
                  </a:rPr>
                  <a:t> </a:t>
                </a:r>
                <a:endParaRPr lang="en-US" altLang="en-US" sz="1350" dirty="0">
                  <a:solidFill>
                    <a:prstClr val="black"/>
                  </a:solidFill>
                </a:endParaRPr>
              </a:p>
            </p:txBody>
          </p:sp>
          <p:sp>
            <p:nvSpPr>
              <p:cNvPr id="196" name="Rectangle 766">
                <a:extLst>
                  <a:ext uri="{FF2B5EF4-FFF2-40B4-BE49-F238E27FC236}">
                    <a16:creationId xmlns:a16="http://schemas.microsoft.com/office/drawing/2014/main" id="{54BDC55A-7A3F-4FA3-81CB-260EE5F0FD8C}"/>
                  </a:ext>
                </a:extLst>
              </p:cNvPr>
              <p:cNvSpPr>
                <a:spLocks noChangeArrowheads="1"/>
              </p:cNvSpPr>
              <p:nvPr/>
            </p:nvSpPr>
            <p:spPr bwMode="auto">
              <a:xfrm>
                <a:off x="3872" y="3123"/>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latin typeface="Arial Narrow" panose="020B0606020202030204" pitchFamily="34" charset="0"/>
                  </a:rPr>
                  <a:t> </a:t>
                </a:r>
                <a:endParaRPr lang="en-US" altLang="en-US" sz="1350" dirty="0">
                  <a:solidFill>
                    <a:prstClr val="black"/>
                  </a:solidFill>
                </a:endParaRPr>
              </a:p>
            </p:txBody>
          </p:sp>
          <p:sp>
            <p:nvSpPr>
              <p:cNvPr id="197" name="Rectangle 767">
                <a:extLst>
                  <a:ext uri="{FF2B5EF4-FFF2-40B4-BE49-F238E27FC236}">
                    <a16:creationId xmlns:a16="http://schemas.microsoft.com/office/drawing/2014/main" id="{7A38809C-F9DF-406B-B073-507A700E83F2}"/>
                  </a:ext>
                </a:extLst>
              </p:cNvPr>
              <p:cNvSpPr>
                <a:spLocks noChangeArrowheads="1"/>
              </p:cNvSpPr>
              <p:nvPr/>
            </p:nvSpPr>
            <p:spPr bwMode="auto">
              <a:xfrm>
                <a:off x="3840" y="2921"/>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98" name="Rectangle 768">
                <a:extLst>
                  <a:ext uri="{FF2B5EF4-FFF2-40B4-BE49-F238E27FC236}">
                    <a16:creationId xmlns:a16="http://schemas.microsoft.com/office/drawing/2014/main" id="{20EF624A-B10E-4468-978D-718A13039D4A}"/>
                  </a:ext>
                </a:extLst>
              </p:cNvPr>
              <p:cNvSpPr>
                <a:spLocks noChangeArrowheads="1"/>
              </p:cNvSpPr>
              <p:nvPr/>
            </p:nvSpPr>
            <p:spPr bwMode="auto">
              <a:xfrm>
                <a:off x="3843" y="2921"/>
                <a:ext cx="1246"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199" name="Rectangle 769">
                <a:extLst>
                  <a:ext uri="{FF2B5EF4-FFF2-40B4-BE49-F238E27FC236}">
                    <a16:creationId xmlns:a16="http://schemas.microsoft.com/office/drawing/2014/main" id="{2B321A92-45A8-4C95-A1D7-6267E708CC1C}"/>
                  </a:ext>
                </a:extLst>
              </p:cNvPr>
              <p:cNvSpPr>
                <a:spLocks noChangeArrowheads="1"/>
              </p:cNvSpPr>
              <p:nvPr/>
            </p:nvSpPr>
            <p:spPr bwMode="auto">
              <a:xfrm>
                <a:off x="5089" y="2921"/>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00" name="Rectangle 770">
                <a:extLst>
                  <a:ext uri="{FF2B5EF4-FFF2-40B4-BE49-F238E27FC236}">
                    <a16:creationId xmlns:a16="http://schemas.microsoft.com/office/drawing/2014/main" id="{B88E923F-B301-493B-BCED-EE25F6B0C978}"/>
                  </a:ext>
                </a:extLst>
              </p:cNvPr>
              <p:cNvSpPr>
                <a:spLocks noChangeArrowheads="1"/>
              </p:cNvSpPr>
              <p:nvPr/>
            </p:nvSpPr>
            <p:spPr bwMode="auto">
              <a:xfrm>
                <a:off x="5092" y="2921"/>
                <a:ext cx="1907"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01" name="Rectangle 771">
                <a:extLst>
                  <a:ext uri="{FF2B5EF4-FFF2-40B4-BE49-F238E27FC236}">
                    <a16:creationId xmlns:a16="http://schemas.microsoft.com/office/drawing/2014/main" id="{F04FCF46-8F0D-40A9-93B7-F5D3BCAF867E}"/>
                  </a:ext>
                </a:extLst>
              </p:cNvPr>
              <p:cNvSpPr>
                <a:spLocks noChangeArrowheads="1"/>
              </p:cNvSpPr>
              <p:nvPr/>
            </p:nvSpPr>
            <p:spPr bwMode="auto">
              <a:xfrm>
                <a:off x="6999" y="2921"/>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02" name="Rectangle 772">
                <a:extLst>
                  <a:ext uri="{FF2B5EF4-FFF2-40B4-BE49-F238E27FC236}">
                    <a16:creationId xmlns:a16="http://schemas.microsoft.com/office/drawing/2014/main" id="{B5F92706-888B-495C-B780-5EE622E7A4DE}"/>
                  </a:ext>
                </a:extLst>
              </p:cNvPr>
              <p:cNvSpPr>
                <a:spLocks noChangeArrowheads="1"/>
              </p:cNvSpPr>
              <p:nvPr/>
            </p:nvSpPr>
            <p:spPr bwMode="auto">
              <a:xfrm>
                <a:off x="3840" y="2923"/>
                <a:ext cx="3" cy="2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03" name="Rectangle 773">
                <a:extLst>
                  <a:ext uri="{FF2B5EF4-FFF2-40B4-BE49-F238E27FC236}">
                    <a16:creationId xmlns:a16="http://schemas.microsoft.com/office/drawing/2014/main" id="{BD41A1EF-3D3D-4C6F-9FFA-8879894649A2}"/>
                  </a:ext>
                </a:extLst>
              </p:cNvPr>
              <p:cNvSpPr>
                <a:spLocks noChangeArrowheads="1"/>
              </p:cNvSpPr>
              <p:nvPr/>
            </p:nvSpPr>
            <p:spPr bwMode="auto">
              <a:xfrm>
                <a:off x="6999" y="2923"/>
                <a:ext cx="3" cy="24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04" name="Rectangle 774">
                <a:extLst>
                  <a:ext uri="{FF2B5EF4-FFF2-40B4-BE49-F238E27FC236}">
                    <a16:creationId xmlns:a16="http://schemas.microsoft.com/office/drawing/2014/main" id="{063F018D-7897-4660-8572-5B6DF4312BC8}"/>
                  </a:ext>
                </a:extLst>
              </p:cNvPr>
              <p:cNvSpPr>
                <a:spLocks noChangeArrowheads="1"/>
              </p:cNvSpPr>
              <p:nvPr/>
            </p:nvSpPr>
            <p:spPr bwMode="auto">
              <a:xfrm>
                <a:off x="3839" y="3188"/>
                <a:ext cx="386"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IMPORTANT NOTE: </a:t>
                </a:r>
                <a:endParaRPr lang="en-US" altLang="en-US" sz="1350" dirty="0">
                  <a:solidFill>
                    <a:prstClr val="black"/>
                  </a:solidFill>
                </a:endParaRPr>
              </a:p>
            </p:txBody>
          </p:sp>
          <p:sp>
            <p:nvSpPr>
              <p:cNvPr id="205" name="Rectangle 775">
                <a:extLst>
                  <a:ext uri="{FF2B5EF4-FFF2-40B4-BE49-F238E27FC236}">
                    <a16:creationId xmlns:a16="http://schemas.microsoft.com/office/drawing/2014/main" id="{7CFA2034-5EFE-43CA-ABAB-87025335918B}"/>
                  </a:ext>
                </a:extLst>
              </p:cNvPr>
              <p:cNvSpPr>
                <a:spLocks noChangeArrowheads="1"/>
              </p:cNvSpPr>
              <p:nvPr/>
            </p:nvSpPr>
            <p:spPr bwMode="auto">
              <a:xfrm>
                <a:off x="4284" y="3188"/>
                <a:ext cx="175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The campus discipline coordinator/principal must complete, sign and date the referral form </a:t>
                </a:r>
                <a:endParaRPr lang="en-US" altLang="en-US" sz="1350" dirty="0">
                  <a:solidFill>
                    <a:prstClr val="black"/>
                  </a:solidFill>
                </a:endParaRPr>
              </a:p>
            </p:txBody>
          </p:sp>
          <p:sp>
            <p:nvSpPr>
              <p:cNvPr id="206" name="Rectangle 776">
                <a:extLst>
                  <a:ext uri="{FF2B5EF4-FFF2-40B4-BE49-F238E27FC236}">
                    <a16:creationId xmlns:a16="http://schemas.microsoft.com/office/drawing/2014/main" id="{4ABA1669-EA2A-48C4-812B-FF1F1718B34C}"/>
                  </a:ext>
                </a:extLst>
              </p:cNvPr>
              <p:cNvSpPr>
                <a:spLocks noChangeArrowheads="1"/>
              </p:cNvSpPr>
              <p:nvPr/>
            </p:nvSpPr>
            <p:spPr bwMode="auto">
              <a:xfrm>
                <a:off x="6312" y="3188"/>
                <a:ext cx="12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before</a:t>
                </a:r>
                <a:endParaRPr lang="en-US" altLang="en-US" sz="1350" dirty="0">
                  <a:solidFill>
                    <a:prstClr val="black"/>
                  </a:solidFill>
                </a:endParaRPr>
              </a:p>
            </p:txBody>
          </p:sp>
          <p:sp>
            <p:nvSpPr>
              <p:cNvPr id="207" name="Rectangle 777">
                <a:extLst>
                  <a:ext uri="{FF2B5EF4-FFF2-40B4-BE49-F238E27FC236}">
                    <a16:creationId xmlns:a16="http://schemas.microsoft.com/office/drawing/2014/main" id="{4AEB33D4-F5A5-49D8-A193-5DEC564E7FBD}"/>
                  </a:ext>
                </a:extLst>
              </p:cNvPr>
              <p:cNvSpPr>
                <a:spLocks noChangeArrowheads="1"/>
              </p:cNvSpPr>
              <p:nvPr/>
            </p:nvSpPr>
            <p:spPr bwMode="auto">
              <a:xfrm>
                <a:off x="6454" y="3188"/>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 </a:t>
                </a:r>
                <a:endParaRPr lang="en-US" altLang="en-US" sz="1350" dirty="0">
                  <a:solidFill>
                    <a:prstClr val="black"/>
                  </a:solidFill>
                </a:endParaRPr>
              </a:p>
            </p:txBody>
          </p:sp>
          <p:sp>
            <p:nvSpPr>
              <p:cNvPr id="208" name="Rectangle 778">
                <a:extLst>
                  <a:ext uri="{FF2B5EF4-FFF2-40B4-BE49-F238E27FC236}">
                    <a16:creationId xmlns:a16="http://schemas.microsoft.com/office/drawing/2014/main" id="{0DB11D59-5D75-48C3-82E7-8785091C28AD}"/>
                  </a:ext>
                </a:extLst>
              </p:cNvPr>
              <p:cNvSpPr>
                <a:spLocks noChangeArrowheads="1"/>
              </p:cNvSpPr>
              <p:nvPr/>
            </p:nvSpPr>
            <p:spPr bwMode="auto">
              <a:xfrm>
                <a:off x="6468" y="3188"/>
                <a:ext cx="368"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the data is entered </a:t>
                </a:r>
                <a:endParaRPr lang="en-US" altLang="en-US" sz="1350" dirty="0">
                  <a:solidFill>
                    <a:prstClr val="black"/>
                  </a:solidFill>
                </a:endParaRPr>
              </a:p>
            </p:txBody>
          </p:sp>
          <p:sp>
            <p:nvSpPr>
              <p:cNvPr id="209" name="Rectangle 779">
                <a:extLst>
                  <a:ext uri="{FF2B5EF4-FFF2-40B4-BE49-F238E27FC236}">
                    <a16:creationId xmlns:a16="http://schemas.microsoft.com/office/drawing/2014/main" id="{38A1E02B-B784-4498-A0F4-AC0719ACE0D3}"/>
                  </a:ext>
                </a:extLst>
              </p:cNvPr>
              <p:cNvSpPr>
                <a:spLocks noChangeArrowheads="1"/>
              </p:cNvSpPr>
              <p:nvPr/>
            </p:nvSpPr>
            <p:spPr bwMode="auto">
              <a:xfrm>
                <a:off x="6312" y="3228"/>
                <a:ext cx="142" cy="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10" name="Rectangle 780">
                <a:extLst>
                  <a:ext uri="{FF2B5EF4-FFF2-40B4-BE49-F238E27FC236}">
                    <a16:creationId xmlns:a16="http://schemas.microsoft.com/office/drawing/2014/main" id="{AEE701F1-8476-469B-AA13-DB4FB05F210D}"/>
                  </a:ext>
                </a:extLst>
              </p:cNvPr>
              <p:cNvSpPr>
                <a:spLocks noChangeArrowheads="1"/>
              </p:cNvSpPr>
              <p:nvPr/>
            </p:nvSpPr>
            <p:spPr bwMode="auto">
              <a:xfrm>
                <a:off x="3839" y="3231"/>
                <a:ext cx="2415"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into Chancery. Signature stamps and copies of signatures are invalid. Do not send referrals home that include the names of ot</a:t>
                </a:r>
                <a:endParaRPr lang="en-US" altLang="en-US" sz="1350" dirty="0">
                  <a:solidFill>
                    <a:prstClr val="black"/>
                  </a:solidFill>
                </a:endParaRPr>
              </a:p>
            </p:txBody>
          </p:sp>
          <p:sp>
            <p:nvSpPr>
              <p:cNvPr id="211" name="Rectangle 781">
                <a:extLst>
                  <a:ext uri="{FF2B5EF4-FFF2-40B4-BE49-F238E27FC236}">
                    <a16:creationId xmlns:a16="http://schemas.microsoft.com/office/drawing/2014/main" id="{5E735682-5619-468F-AE7A-7F57D62A3E51}"/>
                  </a:ext>
                </a:extLst>
              </p:cNvPr>
              <p:cNvSpPr>
                <a:spLocks noChangeArrowheads="1"/>
              </p:cNvSpPr>
              <p:nvPr/>
            </p:nvSpPr>
            <p:spPr bwMode="auto">
              <a:xfrm>
                <a:off x="6629" y="3231"/>
                <a:ext cx="253"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her students </a:t>
                </a:r>
                <a:endParaRPr lang="en-US" altLang="en-US" sz="1350" dirty="0">
                  <a:solidFill>
                    <a:prstClr val="black"/>
                  </a:solidFill>
                </a:endParaRPr>
              </a:p>
            </p:txBody>
          </p:sp>
          <p:sp>
            <p:nvSpPr>
              <p:cNvPr id="212" name="Rectangle 782">
                <a:extLst>
                  <a:ext uri="{FF2B5EF4-FFF2-40B4-BE49-F238E27FC236}">
                    <a16:creationId xmlns:a16="http://schemas.microsoft.com/office/drawing/2014/main" id="{AE53A22F-D3E3-48A2-971B-131D5B177715}"/>
                  </a:ext>
                </a:extLst>
              </p:cNvPr>
              <p:cNvSpPr>
                <a:spLocks noChangeArrowheads="1"/>
              </p:cNvSpPr>
              <p:nvPr/>
            </p:nvSpPr>
            <p:spPr bwMode="auto">
              <a:xfrm>
                <a:off x="3839" y="3275"/>
                <a:ext cx="644"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b="1" dirty="0">
                    <a:solidFill>
                      <a:srgbClr val="000000"/>
                    </a:solidFill>
                  </a:rPr>
                  <a:t>that were involved in the incident.</a:t>
                </a:r>
                <a:endParaRPr lang="en-US" altLang="en-US" sz="1350" dirty="0">
                  <a:solidFill>
                    <a:prstClr val="black"/>
                  </a:solidFill>
                </a:endParaRPr>
              </a:p>
            </p:txBody>
          </p:sp>
          <p:sp>
            <p:nvSpPr>
              <p:cNvPr id="213" name="Rectangle 783">
                <a:extLst>
                  <a:ext uri="{FF2B5EF4-FFF2-40B4-BE49-F238E27FC236}">
                    <a16:creationId xmlns:a16="http://schemas.microsoft.com/office/drawing/2014/main" id="{539B6876-B0C7-4FCB-822A-20560E6EA1C6}"/>
                  </a:ext>
                </a:extLst>
              </p:cNvPr>
              <p:cNvSpPr>
                <a:spLocks noChangeArrowheads="1"/>
              </p:cNvSpPr>
              <p:nvPr/>
            </p:nvSpPr>
            <p:spPr bwMode="auto">
              <a:xfrm>
                <a:off x="4587" y="3277"/>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214" name="Rectangle 784">
                <a:extLst>
                  <a:ext uri="{FF2B5EF4-FFF2-40B4-BE49-F238E27FC236}">
                    <a16:creationId xmlns:a16="http://schemas.microsoft.com/office/drawing/2014/main" id="{B1A88B56-2D64-4240-9783-E87FDE7111E6}"/>
                  </a:ext>
                </a:extLst>
              </p:cNvPr>
              <p:cNvSpPr>
                <a:spLocks noChangeArrowheads="1"/>
              </p:cNvSpPr>
              <p:nvPr/>
            </p:nvSpPr>
            <p:spPr bwMode="auto">
              <a:xfrm>
                <a:off x="3840" y="3172"/>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15" name="Rectangle 785">
                <a:extLst>
                  <a:ext uri="{FF2B5EF4-FFF2-40B4-BE49-F238E27FC236}">
                    <a16:creationId xmlns:a16="http://schemas.microsoft.com/office/drawing/2014/main" id="{6D03D694-9BBA-4AF2-A1B4-F549C09E2767}"/>
                  </a:ext>
                </a:extLst>
              </p:cNvPr>
              <p:cNvSpPr>
                <a:spLocks noChangeArrowheads="1"/>
              </p:cNvSpPr>
              <p:nvPr/>
            </p:nvSpPr>
            <p:spPr bwMode="auto">
              <a:xfrm>
                <a:off x="3840" y="3172"/>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16" name="Rectangle 786">
                <a:extLst>
                  <a:ext uri="{FF2B5EF4-FFF2-40B4-BE49-F238E27FC236}">
                    <a16:creationId xmlns:a16="http://schemas.microsoft.com/office/drawing/2014/main" id="{59F467E9-9D8B-4C6F-A978-E37B23323C50}"/>
                  </a:ext>
                </a:extLst>
              </p:cNvPr>
              <p:cNvSpPr>
                <a:spLocks noChangeArrowheads="1"/>
              </p:cNvSpPr>
              <p:nvPr/>
            </p:nvSpPr>
            <p:spPr bwMode="auto">
              <a:xfrm>
                <a:off x="3843" y="3172"/>
                <a:ext cx="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17" name="Rectangle 787">
                <a:extLst>
                  <a:ext uri="{FF2B5EF4-FFF2-40B4-BE49-F238E27FC236}">
                    <a16:creationId xmlns:a16="http://schemas.microsoft.com/office/drawing/2014/main" id="{B46F65B0-E47A-4DE9-8317-D201EEF507F0}"/>
                  </a:ext>
                </a:extLst>
              </p:cNvPr>
              <p:cNvSpPr>
                <a:spLocks noChangeArrowheads="1"/>
              </p:cNvSpPr>
              <p:nvPr/>
            </p:nvSpPr>
            <p:spPr bwMode="auto">
              <a:xfrm>
                <a:off x="3845" y="3172"/>
                <a:ext cx="3154"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18" name="Rectangle 788">
                <a:extLst>
                  <a:ext uri="{FF2B5EF4-FFF2-40B4-BE49-F238E27FC236}">
                    <a16:creationId xmlns:a16="http://schemas.microsoft.com/office/drawing/2014/main" id="{251AD037-1A60-4AAE-A997-2760305C2DE2}"/>
                  </a:ext>
                </a:extLst>
              </p:cNvPr>
              <p:cNvSpPr>
                <a:spLocks noChangeArrowheads="1"/>
              </p:cNvSpPr>
              <p:nvPr/>
            </p:nvSpPr>
            <p:spPr bwMode="auto">
              <a:xfrm>
                <a:off x="6999" y="3172"/>
                <a:ext cx="3"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19" name="Rectangle 789">
                <a:extLst>
                  <a:ext uri="{FF2B5EF4-FFF2-40B4-BE49-F238E27FC236}">
                    <a16:creationId xmlns:a16="http://schemas.microsoft.com/office/drawing/2014/main" id="{6E32B527-114B-4404-9BB9-E79F7E3F22C7}"/>
                  </a:ext>
                </a:extLst>
              </p:cNvPr>
              <p:cNvSpPr>
                <a:spLocks noChangeArrowheads="1"/>
              </p:cNvSpPr>
              <p:nvPr/>
            </p:nvSpPr>
            <p:spPr bwMode="auto">
              <a:xfrm>
                <a:off x="3872" y="3369"/>
                <a:ext cx="443"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dirty="0">
                    <a:solidFill>
                      <a:srgbClr val="000000"/>
                    </a:solidFill>
                    <a:latin typeface="Arial Narrow" panose="020B0606020202030204" pitchFamily="34" charset="0"/>
                  </a:rPr>
                  <a:t>Administrator’s Signature</a:t>
                </a:r>
                <a:endParaRPr lang="en-US" altLang="en-US" sz="1350" dirty="0">
                  <a:solidFill>
                    <a:prstClr val="black"/>
                  </a:solidFill>
                </a:endParaRPr>
              </a:p>
            </p:txBody>
          </p:sp>
          <p:sp>
            <p:nvSpPr>
              <p:cNvPr id="220" name="Rectangle 790">
                <a:extLst>
                  <a:ext uri="{FF2B5EF4-FFF2-40B4-BE49-F238E27FC236}">
                    <a16:creationId xmlns:a16="http://schemas.microsoft.com/office/drawing/2014/main" id="{16A70B1D-5E78-4756-9B36-86447422E175}"/>
                  </a:ext>
                </a:extLst>
              </p:cNvPr>
              <p:cNvSpPr>
                <a:spLocks noChangeArrowheads="1"/>
              </p:cNvSpPr>
              <p:nvPr/>
            </p:nvSpPr>
            <p:spPr bwMode="auto">
              <a:xfrm>
                <a:off x="4390" y="3369"/>
                <a:ext cx="11"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dirty="0">
                    <a:solidFill>
                      <a:srgbClr val="000000"/>
                    </a:solidFill>
                    <a:latin typeface="Arial Narrow" panose="020B0606020202030204" pitchFamily="34" charset="0"/>
                  </a:rPr>
                  <a:t>:</a:t>
                </a:r>
                <a:endParaRPr lang="en-US" altLang="en-US" sz="1350" dirty="0">
                  <a:solidFill>
                    <a:prstClr val="black"/>
                  </a:solidFill>
                </a:endParaRPr>
              </a:p>
            </p:txBody>
          </p:sp>
          <p:sp>
            <p:nvSpPr>
              <p:cNvPr id="221" name="Rectangle 791">
                <a:extLst>
                  <a:ext uri="{FF2B5EF4-FFF2-40B4-BE49-F238E27FC236}">
                    <a16:creationId xmlns:a16="http://schemas.microsoft.com/office/drawing/2014/main" id="{BF67765F-A950-4FA1-909E-B1966CD9BAC9}"/>
                  </a:ext>
                </a:extLst>
              </p:cNvPr>
              <p:cNvSpPr>
                <a:spLocks noChangeArrowheads="1"/>
              </p:cNvSpPr>
              <p:nvPr/>
            </p:nvSpPr>
            <p:spPr bwMode="auto">
              <a:xfrm>
                <a:off x="4403" y="3369"/>
                <a:ext cx="11" cy="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450" dirty="0">
                    <a:solidFill>
                      <a:srgbClr val="000000"/>
                    </a:solidFill>
                    <a:latin typeface="Arial Narrow" panose="020B0606020202030204" pitchFamily="34" charset="0"/>
                  </a:rPr>
                  <a:t> </a:t>
                </a:r>
                <a:endParaRPr lang="en-US" altLang="en-US" sz="1350" dirty="0">
                  <a:solidFill>
                    <a:prstClr val="black"/>
                  </a:solidFill>
                </a:endParaRPr>
              </a:p>
            </p:txBody>
          </p:sp>
          <p:sp>
            <p:nvSpPr>
              <p:cNvPr id="222" name="Rectangle 792">
                <a:extLst>
                  <a:ext uri="{FF2B5EF4-FFF2-40B4-BE49-F238E27FC236}">
                    <a16:creationId xmlns:a16="http://schemas.microsoft.com/office/drawing/2014/main" id="{4C5CFF44-A878-4081-833D-97B91930440F}"/>
                  </a:ext>
                </a:extLst>
              </p:cNvPr>
              <p:cNvSpPr>
                <a:spLocks noChangeArrowheads="1"/>
              </p:cNvSpPr>
              <p:nvPr/>
            </p:nvSpPr>
            <p:spPr bwMode="auto">
              <a:xfrm>
                <a:off x="4509" y="3370"/>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223" name="Rectangle 793">
                <a:extLst>
                  <a:ext uri="{FF2B5EF4-FFF2-40B4-BE49-F238E27FC236}">
                    <a16:creationId xmlns:a16="http://schemas.microsoft.com/office/drawing/2014/main" id="{97DB6633-C08C-4433-9040-668205D1E536}"/>
                  </a:ext>
                </a:extLst>
              </p:cNvPr>
              <p:cNvSpPr>
                <a:spLocks noChangeArrowheads="1"/>
              </p:cNvSpPr>
              <p:nvPr/>
            </p:nvSpPr>
            <p:spPr bwMode="auto">
              <a:xfrm>
                <a:off x="4585" y="3370"/>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224" name="Rectangle 794">
                <a:extLst>
                  <a:ext uri="{FF2B5EF4-FFF2-40B4-BE49-F238E27FC236}">
                    <a16:creationId xmlns:a16="http://schemas.microsoft.com/office/drawing/2014/main" id="{A4FDA271-9F69-4B14-9E67-598DFC8088FE}"/>
                  </a:ext>
                </a:extLst>
              </p:cNvPr>
              <p:cNvSpPr>
                <a:spLocks noChangeArrowheads="1"/>
              </p:cNvSpPr>
              <p:nvPr/>
            </p:nvSpPr>
            <p:spPr bwMode="auto">
              <a:xfrm>
                <a:off x="6063" y="3370"/>
                <a:ext cx="7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Date</a:t>
                </a:r>
                <a:endParaRPr lang="en-US" altLang="en-US" sz="1350" dirty="0">
                  <a:solidFill>
                    <a:prstClr val="black"/>
                  </a:solidFill>
                </a:endParaRPr>
              </a:p>
            </p:txBody>
          </p:sp>
          <p:sp>
            <p:nvSpPr>
              <p:cNvPr id="225" name="Rectangle 795">
                <a:extLst>
                  <a:ext uri="{FF2B5EF4-FFF2-40B4-BE49-F238E27FC236}">
                    <a16:creationId xmlns:a16="http://schemas.microsoft.com/office/drawing/2014/main" id="{1DBC45E9-309C-4552-B7D4-2A7F5700ACEB}"/>
                  </a:ext>
                </a:extLst>
              </p:cNvPr>
              <p:cNvSpPr>
                <a:spLocks noChangeArrowheads="1"/>
              </p:cNvSpPr>
              <p:nvPr/>
            </p:nvSpPr>
            <p:spPr bwMode="auto">
              <a:xfrm>
                <a:off x="6151" y="3370"/>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a:t>
                </a:r>
                <a:endParaRPr lang="en-US" altLang="en-US" sz="1350" dirty="0">
                  <a:solidFill>
                    <a:prstClr val="black"/>
                  </a:solidFill>
                </a:endParaRPr>
              </a:p>
            </p:txBody>
          </p:sp>
          <p:sp>
            <p:nvSpPr>
              <p:cNvPr id="226" name="Rectangle 796">
                <a:extLst>
                  <a:ext uri="{FF2B5EF4-FFF2-40B4-BE49-F238E27FC236}">
                    <a16:creationId xmlns:a16="http://schemas.microsoft.com/office/drawing/2014/main" id="{AC25535F-057D-4E45-9DF1-8E383FF8F552}"/>
                  </a:ext>
                </a:extLst>
              </p:cNvPr>
              <p:cNvSpPr>
                <a:spLocks noChangeArrowheads="1"/>
              </p:cNvSpPr>
              <p:nvPr/>
            </p:nvSpPr>
            <p:spPr bwMode="auto">
              <a:xfrm>
                <a:off x="6163" y="3370"/>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227" name="Rectangle 797">
                <a:extLst>
                  <a:ext uri="{FF2B5EF4-FFF2-40B4-BE49-F238E27FC236}">
                    <a16:creationId xmlns:a16="http://schemas.microsoft.com/office/drawing/2014/main" id="{6E9EE1F1-9B75-4FBC-B1C3-7AFC80FD796D}"/>
                  </a:ext>
                </a:extLst>
              </p:cNvPr>
              <p:cNvSpPr>
                <a:spLocks noChangeArrowheads="1"/>
              </p:cNvSpPr>
              <p:nvPr/>
            </p:nvSpPr>
            <p:spPr bwMode="auto">
              <a:xfrm>
                <a:off x="6369" y="3370"/>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228" name="Rectangle 798">
                <a:extLst>
                  <a:ext uri="{FF2B5EF4-FFF2-40B4-BE49-F238E27FC236}">
                    <a16:creationId xmlns:a16="http://schemas.microsoft.com/office/drawing/2014/main" id="{B3D203F6-93DF-4524-B784-81527E2ED6AA}"/>
                  </a:ext>
                </a:extLst>
              </p:cNvPr>
              <p:cNvSpPr>
                <a:spLocks noChangeArrowheads="1"/>
              </p:cNvSpPr>
              <p:nvPr/>
            </p:nvSpPr>
            <p:spPr bwMode="auto">
              <a:xfrm>
                <a:off x="3872" y="3480"/>
                <a:ext cx="180"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Student’s </a:t>
                </a:r>
                <a:endParaRPr lang="en-US" altLang="en-US" sz="1350" dirty="0">
                  <a:solidFill>
                    <a:prstClr val="black"/>
                  </a:solidFill>
                </a:endParaRPr>
              </a:p>
            </p:txBody>
          </p:sp>
          <p:sp>
            <p:nvSpPr>
              <p:cNvPr id="229" name="Rectangle 799">
                <a:extLst>
                  <a:ext uri="{FF2B5EF4-FFF2-40B4-BE49-F238E27FC236}">
                    <a16:creationId xmlns:a16="http://schemas.microsoft.com/office/drawing/2014/main" id="{9EF99DA1-E49E-4AA4-A325-DF815860A031}"/>
                  </a:ext>
                </a:extLst>
              </p:cNvPr>
              <p:cNvSpPr>
                <a:spLocks noChangeArrowheads="1"/>
              </p:cNvSpPr>
              <p:nvPr/>
            </p:nvSpPr>
            <p:spPr bwMode="auto">
              <a:xfrm>
                <a:off x="4100" y="3480"/>
                <a:ext cx="175"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Signature</a:t>
                </a:r>
                <a:endParaRPr lang="en-US" altLang="en-US" sz="1350" dirty="0">
                  <a:solidFill>
                    <a:prstClr val="black"/>
                  </a:solidFill>
                </a:endParaRPr>
              </a:p>
            </p:txBody>
          </p:sp>
          <p:sp>
            <p:nvSpPr>
              <p:cNvPr id="230" name="Rectangle 800">
                <a:extLst>
                  <a:ext uri="{FF2B5EF4-FFF2-40B4-BE49-F238E27FC236}">
                    <a16:creationId xmlns:a16="http://schemas.microsoft.com/office/drawing/2014/main" id="{A54FBA91-EBFD-4D34-96E3-F707EE838964}"/>
                  </a:ext>
                </a:extLst>
              </p:cNvPr>
              <p:cNvSpPr>
                <a:spLocks noChangeArrowheads="1"/>
              </p:cNvSpPr>
              <p:nvPr/>
            </p:nvSpPr>
            <p:spPr bwMode="auto">
              <a:xfrm>
                <a:off x="4317" y="3480"/>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a:t>
                </a:r>
                <a:endParaRPr lang="en-US" altLang="en-US" sz="1350" dirty="0">
                  <a:solidFill>
                    <a:prstClr val="black"/>
                  </a:solidFill>
                </a:endParaRPr>
              </a:p>
            </p:txBody>
          </p:sp>
          <p:sp>
            <p:nvSpPr>
              <p:cNvPr id="231" name="Rectangle 801">
                <a:extLst>
                  <a:ext uri="{FF2B5EF4-FFF2-40B4-BE49-F238E27FC236}">
                    <a16:creationId xmlns:a16="http://schemas.microsoft.com/office/drawing/2014/main" id="{20996E35-32CA-4F5B-A16F-0320347DFB1F}"/>
                  </a:ext>
                </a:extLst>
              </p:cNvPr>
              <p:cNvSpPr>
                <a:spLocks noChangeArrowheads="1"/>
              </p:cNvSpPr>
              <p:nvPr/>
            </p:nvSpPr>
            <p:spPr bwMode="auto">
              <a:xfrm>
                <a:off x="4331" y="3480"/>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232" name="Rectangle 802">
                <a:extLst>
                  <a:ext uri="{FF2B5EF4-FFF2-40B4-BE49-F238E27FC236}">
                    <a16:creationId xmlns:a16="http://schemas.microsoft.com/office/drawing/2014/main" id="{B2DA4B8D-20EA-40AA-A22E-B49D6BF351C5}"/>
                  </a:ext>
                </a:extLst>
              </p:cNvPr>
              <p:cNvSpPr>
                <a:spLocks noChangeArrowheads="1"/>
              </p:cNvSpPr>
              <p:nvPr/>
            </p:nvSpPr>
            <p:spPr bwMode="auto">
              <a:xfrm>
                <a:off x="4509" y="3478"/>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233" name="Rectangle 803">
                <a:extLst>
                  <a:ext uri="{FF2B5EF4-FFF2-40B4-BE49-F238E27FC236}">
                    <a16:creationId xmlns:a16="http://schemas.microsoft.com/office/drawing/2014/main" id="{ABA351B5-63F0-4246-94E8-3CFDD45420C6}"/>
                  </a:ext>
                </a:extLst>
              </p:cNvPr>
              <p:cNvSpPr>
                <a:spLocks noChangeArrowheads="1"/>
              </p:cNvSpPr>
              <p:nvPr/>
            </p:nvSpPr>
            <p:spPr bwMode="auto">
              <a:xfrm>
                <a:off x="4585" y="3478"/>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234" name="Rectangle 804">
                <a:extLst>
                  <a:ext uri="{FF2B5EF4-FFF2-40B4-BE49-F238E27FC236}">
                    <a16:creationId xmlns:a16="http://schemas.microsoft.com/office/drawing/2014/main" id="{97AC47A3-435B-45AC-B6C1-76067DEB17CA}"/>
                  </a:ext>
                </a:extLst>
              </p:cNvPr>
              <p:cNvSpPr>
                <a:spLocks noChangeArrowheads="1"/>
              </p:cNvSpPr>
              <p:nvPr/>
            </p:nvSpPr>
            <p:spPr bwMode="auto">
              <a:xfrm>
                <a:off x="6063" y="3478"/>
                <a:ext cx="8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Date:</a:t>
                </a:r>
                <a:endParaRPr lang="en-US" altLang="en-US" sz="1350" dirty="0">
                  <a:solidFill>
                    <a:prstClr val="black"/>
                  </a:solidFill>
                </a:endParaRPr>
              </a:p>
            </p:txBody>
          </p:sp>
          <p:sp>
            <p:nvSpPr>
              <p:cNvPr id="235" name="Rectangle 805">
                <a:extLst>
                  <a:ext uri="{FF2B5EF4-FFF2-40B4-BE49-F238E27FC236}">
                    <a16:creationId xmlns:a16="http://schemas.microsoft.com/office/drawing/2014/main" id="{E6C5A730-21BE-450D-8DCE-1E76ABE0C2C3}"/>
                  </a:ext>
                </a:extLst>
              </p:cNvPr>
              <p:cNvSpPr>
                <a:spLocks noChangeArrowheads="1"/>
              </p:cNvSpPr>
              <p:nvPr/>
            </p:nvSpPr>
            <p:spPr bwMode="auto">
              <a:xfrm>
                <a:off x="6163" y="3478"/>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236" name="Rectangle 806">
                <a:extLst>
                  <a:ext uri="{FF2B5EF4-FFF2-40B4-BE49-F238E27FC236}">
                    <a16:creationId xmlns:a16="http://schemas.microsoft.com/office/drawing/2014/main" id="{D85A04EF-7F7B-4400-BDA0-A7F99CC753FA}"/>
                  </a:ext>
                </a:extLst>
              </p:cNvPr>
              <p:cNvSpPr>
                <a:spLocks noChangeArrowheads="1"/>
              </p:cNvSpPr>
              <p:nvPr/>
            </p:nvSpPr>
            <p:spPr bwMode="auto">
              <a:xfrm>
                <a:off x="6369" y="3478"/>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237" name="Rectangle 807">
                <a:extLst>
                  <a:ext uri="{FF2B5EF4-FFF2-40B4-BE49-F238E27FC236}">
                    <a16:creationId xmlns:a16="http://schemas.microsoft.com/office/drawing/2014/main" id="{2BB1B4B7-8AE4-4ED5-A335-C9A80A144DFC}"/>
                  </a:ext>
                </a:extLst>
              </p:cNvPr>
              <p:cNvSpPr>
                <a:spLocks noChangeArrowheads="1"/>
              </p:cNvSpPr>
              <p:nvPr/>
            </p:nvSpPr>
            <p:spPr bwMode="auto">
              <a:xfrm>
                <a:off x="4555" y="3425"/>
                <a:ext cx="1070"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grpSp>
        <p:sp>
          <p:nvSpPr>
            <p:cNvPr id="24" name="Rectangle 809">
              <a:extLst>
                <a:ext uri="{FF2B5EF4-FFF2-40B4-BE49-F238E27FC236}">
                  <a16:creationId xmlns:a16="http://schemas.microsoft.com/office/drawing/2014/main" id="{B4AB1BF1-CFD7-4C60-98DE-0AF28D80C8C7}"/>
                </a:ext>
              </a:extLst>
            </p:cNvPr>
            <p:cNvSpPr>
              <a:spLocks noChangeArrowheads="1"/>
            </p:cNvSpPr>
            <p:nvPr/>
          </p:nvSpPr>
          <p:spPr bwMode="auto">
            <a:xfrm>
              <a:off x="6339" y="3425"/>
              <a:ext cx="66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25" name="Rectangle 810">
              <a:extLst>
                <a:ext uri="{FF2B5EF4-FFF2-40B4-BE49-F238E27FC236}">
                  <a16:creationId xmlns:a16="http://schemas.microsoft.com/office/drawing/2014/main" id="{A9C89243-2290-40F9-8DE2-847ACE9AAB3F}"/>
                </a:ext>
              </a:extLst>
            </p:cNvPr>
            <p:cNvSpPr>
              <a:spLocks noChangeArrowheads="1"/>
            </p:cNvSpPr>
            <p:nvPr/>
          </p:nvSpPr>
          <p:spPr bwMode="auto">
            <a:xfrm>
              <a:off x="3872" y="3583"/>
              <a:ext cx="335"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Parent’s Signature</a:t>
              </a:r>
              <a:endParaRPr lang="en-US" altLang="en-US" sz="1350" dirty="0">
                <a:solidFill>
                  <a:prstClr val="black"/>
                </a:solidFill>
              </a:endParaRPr>
            </a:p>
          </p:txBody>
        </p:sp>
        <p:sp>
          <p:nvSpPr>
            <p:cNvPr id="26" name="Rectangle 811">
              <a:extLst>
                <a:ext uri="{FF2B5EF4-FFF2-40B4-BE49-F238E27FC236}">
                  <a16:creationId xmlns:a16="http://schemas.microsoft.com/office/drawing/2014/main" id="{AE4DF1DE-F094-40D2-AA3C-1BE35A183075}"/>
                </a:ext>
              </a:extLst>
            </p:cNvPr>
            <p:cNvSpPr>
              <a:spLocks noChangeArrowheads="1"/>
            </p:cNvSpPr>
            <p:nvPr/>
          </p:nvSpPr>
          <p:spPr bwMode="auto">
            <a:xfrm>
              <a:off x="4292" y="3583"/>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a:t>
              </a:r>
              <a:endParaRPr lang="en-US" altLang="en-US" sz="1350" dirty="0">
                <a:solidFill>
                  <a:prstClr val="black"/>
                </a:solidFill>
              </a:endParaRPr>
            </a:p>
          </p:txBody>
        </p:sp>
        <p:sp>
          <p:nvSpPr>
            <p:cNvPr id="27" name="Rectangle 812">
              <a:extLst>
                <a:ext uri="{FF2B5EF4-FFF2-40B4-BE49-F238E27FC236}">
                  <a16:creationId xmlns:a16="http://schemas.microsoft.com/office/drawing/2014/main" id="{B274A46A-6158-4254-9F36-420BC34B9718}"/>
                </a:ext>
              </a:extLst>
            </p:cNvPr>
            <p:cNvSpPr>
              <a:spLocks noChangeArrowheads="1"/>
            </p:cNvSpPr>
            <p:nvPr/>
          </p:nvSpPr>
          <p:spPr bwMode="auto">
            <a:xfrm>
              <a:off x="4305" y="3583"/>
              <a:ext cx="1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rPr>
                <a:t> </a:t>
              </a:r>
              <a:endParaRPr lang="en-US" altLang="en-US" sz="1350" dirty="0">
                <a:solidFill>
                  <a:prstClr val="black"/>
                </a:solidFill>
              </a:endParaRPr>
            </a:p>
          </p:txBody>
        </p:sp>
        <p:sp>
          <p:nvSpPr>
            <p:cNvPr id="28" name="Rectangle 813">
              <a:extLst>
                <a:ext uri="{FF2B5EF4-FFF2-40B4-BE49-F238E27FC236}">
                  <a16:creationId xmlns:a16="http://schemas.microsoft.com/office/drawing/2014/main" id="{19848AFA-99AE-4CF5-99FC-65C74909A6B4}"/>
                </a:ext>
              </a:extLst>
            </p:cNvPr>
            <p:cNvSpPr>
              <a:spLocks noChangeArrowheads="1"/>
            </p:cNvSpPr>
            <p:nvPr/>
          </p:nvSpPr>
          <p:spPr bwMode="auto">
            <a:xfrm>
              <a:off x="4509" y="3581"/>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29" name="Rectangle 814">
              <a:extLst>
                <a:ext uri="{FF2B5EF4-FFF2-40B4-BE49-F238E27FC236}">
                  <a16:creationId xmlns:a16="http://schemas.microsoft.com/office/drawing/2014/main" id="{6F5C953C-961D-4DED-962F-D32DC678489D}"/>
                </a:ext>
              </a:extLst>
            </p:cNvPr>
            <p:cNvSpPr>
              <a:spLocks noChangeArrowheads="1"/>
            </p:cNvSpPr>
            <p:nvPr/>
          </p:nvSpPr>
          <p:spPr bwMode="auto">
            <a:xfrm>
              <a:off x="4585" y="3581"/>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30" name="Rectangle 815">
              <a:extLst>
                <a:ext uri="{FF2B5EF4-FFF2-40B4-BE49-F238E27FC236}">
                  <a16:creationId xmlns:a16="http://schemas.microsoft.com/office/drawing/2014/main" id="{56645C89-2A5D-450B-BE08-7ED6108D3887}"/>
                </a:ext>
              </a:extLst>
            </p:cNvPr>
            <p:cNvSpPr>
              <a:spLocks noChangeArrowheads="1"/>
            </p:cNvSpPr>
            <p:nvPr/>
          </p:nvSpPr>
          <p:spPr bwMode="auto">
            <a:xfrm>
              <a:off x="6063" y="3581"/>
              <a:ext cx="81"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Date:</a:t>
              </a:r>
              <a:endParaRPr lang="en-US" altLang="en-US" sz="1350" dirty="0">
                <a:solidFill>
                  <a:prstClr val="black"/>
                </a:solidFill>
              </a:endParaRPr>
            </a:p>
          </p:txBody>
        </p:sp>
        <p:sp>
          <p:nvSpPr>
            <p:cNvPr id="31" name="Rectangle 816">
              <a:extLst>
                <a:ext uri="{FF2B5EF4-FFF2-40B4-BE49-F238E27FC236}">
                  <a16:creationId xmlns:a16="http://schemas.microsoft.com/office/drawing/2014/main" id="{628822ED-75EA-4A3D-9C52-4233323C6553}"/>
                </a:ext>
              </a:extLst>
            </p:cNvPr>
            <p:cNvSpPr>
              <a:spLocks noChangeArrowheads="1"/>
            </p:cNvSpPr>
            <p:nvPr/>
          </p:nvSpPr>
          <p:spPr bwMode="auto">
            <a:xfrm>
              <a:off x="6163" y="3581"/>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32" name="Rectangle 817">
              <a:extLst>
                <a:ext uri="{FF2B5EF4-FFF2-40B4-BE49-F238E27FC236}">
                  <a16:creationId xmlns:a16="http://schemas.microsoft.com/office/drawing/2014/main" id="{76CDF7E2-E5F6-46F6-A267-FAB610768226}"/>
                </a:ext>
              </a:extLst>
            </p:cNvPr>
            <p:cNvSpPr>
              <a:spLocks noChangeArrowheads="1"/>
            </p:cNvSpPr>
            <p:nvPr/>
          </p:nvSpPr>
          <p:spPr bwMode="auto">
            <a:xfrm>
              <a:off x="6369" y="3581"/>
              <a:ext cx="9" cy="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375" dirty="0">
                  <a:solidFill>
                    <a:srgbClr val="000000"/>
                  </a:solidFill>
                  <a:latin typeface="Arial Narrow" panose="020B0606020202030204" pitchFamily="34" charset="0"/>
                </a:rPr>
                <a:t> </a:t>
              </a:r>
              <a:endParaRPr lang="en-US" altLang="en-US" sz="1350" dirty="0">
                <a:solidFill>
                  <a:prstClr val="black"/>
                </a:solidFill>
              </a:endParaRPr>
            </a:p>
          </p:txBody>
        </p:sp>
        <p:sp>
          <p:nvSpPr>
            <p:cNvPr id="33" name="Rectangle 818">
              <a:extLst>
                <a:ext uri="{FF2B5EF4-FFF2-40B4-BE49-F238E27FC236}">
                  <a16:creationId xmlns:a16="http://schemas.microsoft.com/office/drawing/2014/main" id="{D7472AC9-3296-4E25-A9E1-40159D505131}"/>
                </a:ext>
              </a:extLst>
            </p:cNvPr>
            <p:cNvSpPr>
              <a:spLocks noChangeArrowheads="1"/>
            </p:cNvSpPr>
            <p:nvPr/>
          </p:nvSpPr>
          <p:spPr bwMode="auto">
            <a:xfrm>
              <a:off x="4555" y="3528"/>
              <a:ext cx="1070"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4" name="Rectangle 819">
              <a:extLst>
                <a:ext uri="{FF2B5EF4-FFF2-40B4-BE49-F238E27FC236}">
                  <a16:creationId xmlns:a16="http://schemas.microsoft.com/office/drawing/2014/main" id="{9E7160D6-88BA-4502-BB5A-D5A2D3B7F6BE}"/>
                </a:ext>
              </a:extLst>
            </p:cNvPr>
            <p:cNvSpPr>
              <a:spLocks noChangeArrowheads="1"/>
            </p:cNvSpPr>
            <p:nvPr/>
          </p:nvSpPr>
          <p:spPr bwMode="auto">
            <a:xfrm>
              <a:off x="6339" y="3528"/>
              <a:ext cx="662"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5" name="Rectangle 820">
              <a:extLst>
                <a:ext uri="{FF2B5EF4-FFF2-40B4-BE49-F238E27FC236}">
                  <a16:creationId xmlns:a16="http://schemas.microsoft.com/office/drawing/2014/main" id="{515A887D-E3AC-4DE3-A440-27634878E2D0}"/>
                </a:ext>
              </a:extLst>
            </p:cNvPr>
            <p:cNvSpPr>
              <a:spLocks noChangeArrowheads="1"/>
            </p:cNvSpPr>
            <p:nvPr/>
          </p:nvSpPr>
          <p:spPr bwMode="auto">
            <a:xfrm>
              <a:off x="4551" y="3631"/>
              <a:ext cx="1074"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6" name="Rectangle 821">
              <a:extLst>
                <a:ext uri="{FF2B5EF4-FFF2-40B4-BE49-F238E27FC236}">
                  <a16:creationId xmlns:a16="http://schemas.microsoft.com/office/drawing/2014/main" id="{1247C38D-05CE-48FE-985F-978B09C0C850}"/>
                </a:ext>
              </a:extLst>
            </p:cNvPr>
            <p:cNvSpPr>
              <a:spLocks noChangeArrowheads="1"/>
            </p:cNvSpPr>
            <p:nvPr/>
          </p:nvSpPr>
          <p:spPr bwMode="auto">
            <a:xfrm>
              <a:off x="6335" y="3631"/>
              <a:ext cx="666" cy="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defTabSz="342900"/>
              <a:endParaRPr lang="en-US" sz="1350" dirty="0">
                <a:solidFill>
                  <a:prstClr val="black"/>
                </a:solidFill>
                <a:latin typeface="Calibri" panose="020F0502020204030204"/>
              </a:endParaRPr>
            </a:p>
          </p:txBody>
        </p:sp>
        <p:sp>
          <p:nvSpPr>
            <p:cNvPr id="37" name="Rectangle 822">
              <a:extLst>
                <a:ext uri="{FF2B5EF4-FFF2-40B4-BE49-F238E27FC236}">
                  <a16:creationId xmlns:a16="http://schemas.microsoft.com/office/drawing/2014/main" id="{93E2F77F-494A-4AA2-85D7-3063CC3DE39E}"/>
                </a:ext>
              </a:extLst>
            </p:cNvPr>
            <p:cNvSpPr>
              <a:spLocks noChangeArrowheads="1"/>
            </p:cNvSpPr>
            <p:nvPr/>
          </p:nvSpPr>
          <p:spPr bwMode="auto">
            <a:xfrm>
              <a:off x="3892" y="3634"/>
              <a:ext cx="16"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525" dirty="0">
                  <a:solidFill>
                    <a:srgbClr val="000000"/>
                  </a:solidFill>
                </a:rPr>
                <a:t> </a:t>
              </a:r>
              <a:endParaRPr lang="en-US" altLang="en-US" sz="1350" dirty="0">
                <a:solidFill>
                  <a:prstClr val="black"/>
                </a:solidFill>
              </a:endParaRPr>
            </a:p>
          </p:txBody>
        </p:sp>
      </p:grpSp>
      <p:sp>
        <p:nvSpPr>
          <p:cNvPr id="3" name="Arrow: Right 2">
            <a:extLst>
              <a:ext uri="{FF2B5EF4-FFF2-40B4-BE49-F238E27FC236}">
                <a16:creationId xmlns:a16="http://schemas.microsoft.com/office/drawing/2014/main" id="{99D48547-865C-40D7-97BA-EB33AF221ADB}"/>
              </a:ext>
            </a:extLst>
          </p:cNvPr>
          <p:cNvSpPr/>
          <p:nvPr/>
        </p:nvSpPr>
        <p:spPr>
          <a:xfrm rot="10800000">
            <a:off x="5585940" y="5657594"/>
            <a:ext cx="572105" cy="26615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10606138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D6462-D9DC-4DDB-9F85-B2CB7116482D}"/>
              </a:ext>
            </a:extLst>
          </p:cNvPr>
          <p:cNvSpPr>
            <a:spLocks noGrp="1"/>
          </p:cNvSpPr>
          <p:nvPr>
            <p:ph type="title"/>
          </p:nvPr>
        </p:nvSpPr>
        <p:spPr>
          <a:ln>
            <a:noFill/>
          </a:ln>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b="1" dirty="0">
                <a:solidFill>
                  <a:srgbClr val="67A2B9"/>
                </a:solidFill>
                <a:latin typeface="Rockwell"/>
                <a:ea typeface="+mj-ea"/>
                <a:cs typeface="Rockwell"/>
              </a:rPr>
              <a:t>Discipline Code Change Form </a:t>
            </a:r>
          </a:p>
        </p:txBody>
      </p:sp>
      <p:pic>
        <p:nvPicPr>
          <p:cNvPr id="13" name="Content Placeholder 12">
            <a:extLst>
              <a:ext uri="{FF2B5EF4-FFF2-40B4-BE49-F238E27FC236}">
                <a16:creationId xmlns:a16="http://schemas.microsoft.com/office/drawing/2014/main" id="{6992AF2C-3D90-45FB-BA1B-19585E826AC5}"/>
              </a:ext>
            </a:extLst>
          </p:cNvPr>
          <p:cNvPicPr>
            <a:picLocks noGrp="1" noChangeAspect="1"/>
          </p:cNvPicPr>
          <p:nvPr>
            <p:ph sz="half" idx="1"/>
          </p:nvPr>
        </p:nvPicPr>
        <p:blipFill>
          <a:blip r:embed="rId2"/>
          <a:stretch>
            <a:fillRect/>
          </a:stretch>
        </p:blipFill>
        <p:spPr>
          <a:xfrm>
            <a:off x="457200" y="1600199"/>
            <a:ext cx="3861582" cy="4525963"/>
          </a:xfrm>
          <a:prstGeom prst="rect">
            <a:avLst/>
          </a:prstGeom>
        </p:spPr>
      </p:pic>
      <p:sp>
        <p:nvSpPr>
          <p:cNvPr id="4" name="Text Placeholder 3">
            <a:extLst>
              <a:ext uri="{FF2B5EF4-FFF2-40B4-BE49-F238E27FC236}">
                <a16:creationId xmlns:a16="http://schemas.microsoft.com/office/drawing/2014/main" id="{6AA9FEC7-0573-44AE-A223-1BEDC6AB3CB7}"/>
              </a:ext>
            </a:extLst>
          </p:cNvPr>
          <p:cNvSpPr>
            <a:spLocks noGrp="1"/>
          </p:cNvSpPr>
          <p:nvPr>
            <p:ph sz="half" idx="2"/>
          </p:nvPr>
        </p:nvSpPr>
        <p:spPr>
          <a:xfrm>
            <a:off x="4648200" y="1417638"/>
            <a:ext cx="4038600" cy="4708525"/>
          </a:xfrm>
        </p:spPr>
        <p:txBody>
          <a:bodyPr>
            <a:normAutofit fontScale="92500" lnSpcReduction="10000"/>
          </a:bodyPr>
          <a:lstStyle/>
          <a:p>
            <a:pPr marL="0" indent="0">
              <a:buNone/>
            </a:pPr>
            <a:endParaRPr lang="en-US" sz="2000" dirty="0"/>
          </a:p>
          <a:p>
            <a:pPr marL="214313" indent="-214313">
              <a:buFont typeface="Wingdings" panose="05000000000000000000" pitchFamily="2" charset="2"/>
              <a:buChar char="v"/>
            </a:pPr>
            <a:r>
              <a:rPr lang="en-US" sz="2000" dirty="0"/>
              <a:t>To update reason code or action code</a:t>
            </a:r>
          </a:p>
          <a:p>
            <a:pPr marL="214313" indent="-214313">
              <a:buFont typeface="Wingdings" panose="05000000000000000000" pitchFamily="2" charset="2"/>
              <a:buChar char="v"/>
            </a:pPr>
            <a:endParaRPr lang="en-US" sz="2000" dirty="0"/>
          </a:p>
          <a:p>
            <a:pPr marL="214313" indent="-214313">
              <a:buFont typeface="Wingdings" panose="05000000000000000000" pitchFamily="2" charset="2"/>
              <a:buChar char="v"/>
            </a:pPr>
            <a:r>
              <a:rPr lang="en-US" sz="2000" dirty="0"/>
              <a:t>To avoid additional markings on referral</a:t>
            </a:r>
          </a:p>
          <a:p>
            <a:pPr marL="214313" indent="-214313">
              <a:buFont typeface="Wingdings" panose="05000000000000000000" pitchFamily="2" charset="2"/>
              <a:buChar char="v"/>
            </a:pPr>
            <a:endParaRPr lang="en-US" sz="2000" dirty="0"/>
          </a:p>
          <a:p>
            <a:pPr marL="214313" indent="-214313">
              <a:buFont typeface="Wingdings" panose="05000000000000000000" pitchFamily="2" charset="2"/>
              <a:buChar char="v"/>
            </a:pPr>
            <a:r>
              <a:rPr lang="en-US" sz="2000" dirty="0"/>
              <a:t> Must be kept in student’s discipline folder</a:t>
            </a:r>
          </a:p>
          <a:p>
            <a:pPr marL="214313" indent="-214313">
              <a:buFont typeface="Wingdings" panose="05000000000000000000" pitchFamily="2" charset="2"/>
              <a:buChar char="v"/>
            </a:pPr>
            <a:endParaRPr lang="en-US" sz="2000" dirty="0"/>
          </a:p>
          <a:p>
            <a:pPr marL="214313" indent="-214313">
              <a:buFont typeface="Wingdings" panose="05000000000000000000" pitchFamily="2" charset="2"/>
              <a:buChar char="v"/>
            </a:pPr>
            <a:r>
              <a:rPr lang="en-US" sz="2000" dirty="0"/>
              <a:t>No correction tape or correction fluid</a:t>
            </a:r>
          </a:p>
          <a:p>
            <a:pPr marL="214313" indent="-214313">
              <a:buFont typeface="Wingdings" panose="05000000000000000000" pitchFamily="2" charset="2"/>
              <a:buChar char="v"/>
            </a:pPr>
            <a:endParaRPr lang="en-US" sz="2000" dirty="0"/>
          </a:p>
          <a:p>
            <a:pPr marL="214313" indent="-214313">
              <a:buFont typeface="Wingdings" panose="05000000000000000000" pitchFamily="2" charset="2"/>
              <a:buChar char="v"/>
            </a:pPr>
            <a:r>
              <a:rPr lang="en-US" sz="2000" dirty="0"/>
              <a:t>Must sign and date in blue or black INK</a:t>
            </a:r>
          </a:p>
          <a:p>
            <a:pPr marL="214313" indent="-214313">
              <a:buFont typeface="Wingdings" panose="05000000000000000000" pitchFamily="2" charset="2"/>
              <a:buChar char="v"/>
            </a:pPr>
            <a:endParaRPr lang="en-US" dirty="0"/>
          </a:p>
        </p:txBody>
      </p:sp>
      <p:sp>
        <p:nvSpPr>
          <p:cNvPr id="5" name="Arrow: Right 4">
            <a:extLst>
              <a:ext uri="{FF2B5EF4-FFF2-40B4-BE49-F238E27FC236}">
                <a16:creationId xmlns:a16="http://schemas.microsoft.com/office/drawing/2014/main" id="{5B7E14FD-1620-43FE-B041-FD1ECECD7903}"/>
              </a:ext>
            </a:extLst>
          </p:cNvPr>
          <p:cNvSpPr/>
          <p:nvPr/>
        </p:nvSpPr>
        <p:spPr>
          <a:xfrm rot="10800000" flipV="1">
            <a:off x="1664848" y="5468817"/>
            <a:ext cx="965523" cy="225083"/>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22443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141F8-EA33-4237-B023-331C522D1752}"/>
              </a:ext>
            </a:extLst>
          </p:cNvPr>
          <p:cNvSpPr>
            <a:spLocks noGrp="1"/>
          </p:cNvSpPr>
          <p:nvPr>
            <p:ph type="title"/>
          </p:nvPr>
        </p:nvSpPr>
        <p:spPr>
          <a:xfrm>
            <a:off x="457200" y="274638"/>
            <a:ext cx="8229600" cy="1143000"/>
          </a:xfrm>
          <a:scene3d>
            <a:camera prst="perspectiveBelow"/>
            <a:lightRig rig="threePt" dir="t"/>
          </a:scene3d>
        </p:spPr>
        <p:txBody>
          <a:bodyPr vert="horz" lIns="91440" tIns="45720" rIns="91440" bIns="45720" rtlCol="0" anchor="ctr">
            <a:normAutofit/>
            <a:sp3d/>
          </a:bodyPr>
          <a:lstStyle/>
          <a:p>
            <a:pPr algn="ctr">
              <a:lnSpc>
                <a:spcPct val="90000"/>
              </a:lnSpc>
            </a:pPr>
            <a:r>
              <a:rPr lang="en-US" sz="3700" b="1" kern="1200" dirty="0">
                <a:latin typeface="Rockwell"/>
                <a:ea typeface="+mj-ea"/>
                <a:cs typeface="Rockwell"/>
              </a:rPr>
              <a:t>In-School Suspension (ISS)	</a:t>
            </a:r>
            <a:br>
              <a:rPr lang="en-US" sz="3700" b="1" kern="1200" dirty="0">
                <a:latin typeface="Rockwell"/>
                <a:ea typeface="+mj-ea"/>
                <a:cs typeface="Rockwell"/>
              </a:rPr>
            </a:br>
            <a:r>
              <a:rPr lang="en-US" sz="3700" b="1" kern="1200" dirty="0">
                <a:latin typeface="Rockwell"/>
                <a:ea typeface="+mj-ea"/>
                <a:cs typeface="Rockwell"/>
              </a:rPr>
              <a:t>Folder Documentation</a:t>
            </a:r>
          </a:p>
        </p:txBody>
      </p:sp>
      <p:sp>
        <p:nvSpPr>
          <p:cNvPr id="11" name="Rectangle 10">
            <a:extLst>
              <a:ext uri="{FF2B5EF4-FFF2-40B4-BE49-F238E27FC236}">
                <a16:creationId xmlns:a16="http://schemas.microsoft.com/office/drawing/2014/main" id="{71EEE30E-27EE-4CCF-B8C2-138FDC7A2A85}"/>
              </a:ext>
            </a:extLst>
          </p:cNvPr>
          <p:cNvSpPr/>
          <p:nvPr/>
        </p:nvSpPr>
        <p:spPr>
          <a:xfrm>
            <a:off x="4645025" y="1535113"/>
            <a:ext cx="4041775" cy="639762"/>
          </a:xfrm>
          <a:prstGeom prst="rect">
            <a:avLst/>
          </a:prstGeom>
        </p:spPr>
        <p:txBody>
          <a:bodyPr vert="horz" lIns="91440" tIns="45720" rIns="91440" bIns="45720" rtlCol="0" anchor="b">
            <a:normAutofit/>
          </a:bodyPr>
          <a:lstStyle/>
          <a:p>
            <a:pPr>
              <a:lnSpc>
                <a:spcPct val="90000"/>
              </a:lnSpc>
              <a:spcBef>
                <a:spcPct val="20000"/>
              </a:spcBef>
            </a:pPr>
            <a:endParaRPr lang="en-US" sz="1300" b="1" kern="1200" dirty="0">
              <a:solidFill>
                <a:schemeClr val="tx1">
                  <a:lumMod val="65000"/>
                  <a:lumOff val="35000"/>
                </a:schemeClr>
              </a:solidFill>
              <a:latin typeface="+mn-lt"/>
              <a:ea typeface="+mn-ea"/>
              <a:cs typeface="+mn-cs"/>
            </a:endParaRPr>
          </a:p>
        </p:txBody>
      </p:sp>
      <p:sp>
        <p:nvSpPr>
          <p:cNvPr id="18" name="Content Placeholder 5">
            <a:extLst>
              <a:ext uri="{FF2B5EF4-FFF2-40B4-BE49-F238E27FC236}">
                <a16:creationId xmlns:a16="http://schemas.microsoft.com/office/drawing/2014/main" id="{E68B1566-5579-4EF5-849F-5FE20FD8661C}"/>
              </a:ext>
            </a:extLst>
          </p:cNvPr>
          <p:cNvSpPr>
            <a:spLocks noGrp="1"/>
          </p:cNvSpPr>
          <p:nvPr>
            <p:ph sz="quarter" idx="4"/>
          </p:nvPr>
        </p:nvSpPr>
        <p:spPr>
          <a:xfrm>
            <a:off x="6077242" y="1950927"/>
            <a:ext cx="2792437" cy="3371960"/>
          </a:xfrm>
        </p:spPr>
        <p:txBody>
          <a:bodyPr>
            <a:normAutofit/>
          </a:bodyPr>
          <a:lstStyle/>
          <a:p>
            <a:pPr marL="0" indent="0">
              <a:buNone/>
            </a:pPr>
            <a:r>
              <a:rPr lang="en-US" sz="3200" b="1" dirty="0"/>
              <a:t>PEIMS action (06) or (26)</a:t>
            </a:r>
            <a:br>
              <a:rPr lang="en-US" sz="3200" b="1" dirty="0"/>
            </a:br>
            <a:endParaRPr lang="en-US" sz="3200" b="1" dirty="0"/>
          </a:p>
          <a:p>
            <a:pPr marL="0" indent="0">
              <a:buNone/>
            </a:pPr>
            <a:r>
              <a:rPr lang="en-US" dirty="0"/>
              <a:t>Must not exceed 5 days</a:t>
            </a:r>
          </a:p>
        </p:txBody>
      </p:sp>
      <p:sp>
        <p:nvSpPr>
          <p:cNvPr id="10" name="Slide Number Placeholder 3">
            <a:extLst>
              <a:ext uri="{FF2B5EF4-FFF2-40B4-BE49-F238E27FC236}">
                <a16:creationId xmlns:a16="http://schemas.microsoft.com/office/drawing/2014/main" id="{541F4D43-0804-41B3-B824-CA5A79F5C9F7}"/>
              </a:ext>
            </a:extLst>
          </p:cNvPr>
          <p:cNvSpPr>
            <a:spLocks noGrp="1"/>
          </p:cNvSpPr>
          <p:nvPr>
            <p:ph type="sldNum" sz="quarter" idx="12"/>
          </p:nvPr>
        </p:nvSpPr>
        <p:spPr>
          <a:xfrm>
            <a:off x="6553200" y="6356350"/>
            <a:ext cx="2133600" cy="365125"/>
          </a:xfrm>
        </p:spPr>
        <p:txBody>
          <a:bodyPr vert="horz" lIns="91440" tIns="45720" rIns="91440" bIns="45720" rtlCol="0" anchor="ctr">
            <a:normAutofit/>
          </a:bodyPr>
          <a:lstStyle/>
          <a:p>
            <a:pPr>
              <a:spcAft>
                <a:spcPts val="600"/>
              </a:spcAft>
            </a:pPr>
            <a:fld id="{FD52C1F8-3BA5-F24E-8618-E52498D87186}" type="slidenum">
              <a:rPr lang="en-US" smtClean="0"/>
              <a:pPr>
                <a:spcAft>
                  <a:spcPts val="600"/>
                </a:spcAft>
              </a:pPr>
              <a:t>58</a:t>
            </a:fld>
            <a:endParaRPr lang="en-US" dirty="0"/>
          </a:p>
        </p:txBody>
      </p:sp>
      <p:graphicFrame>
        <p:nvGraphicFramePr>
          <p:cNvPr id="6" name="Content Placeholder 3">
            <a:extLst>
              <a:ext uri="{FF2B5EF4-FFF2-40B4-BE49-F238E27FC236}">
                <a16:creationId xmlns:a16="http://schemas.microsoft.com/office/drawing/2014/main" id="{25B4CBB4-BD46-4C12-95B6-9E681F9BF9A7}"/>
              </a:ext>
            </a:extLst>
          </p:cNvPr>
          <p:cNvGraphicFramePr>
            <a:graphicFrameLocks noGrp="1"/>
          </p:cNvGraphicFramePr>
          <p:nvPr>
            <p:ph sz="half" idx="2"/>
            <p:extLst>
              <p:ext uri="{D42A27DB-BD31-4B8C-83A1-F6EECF244321}">
                <p14:modId xmlns:p14="http://schemas.microsoft.com/office/powerpoint/2010/main" val="4130426883"/>
              </p:ext>
            </p:extLst>
          </p:nvPr>
        </p:nvGraphicFramePr>
        <p:xfrm>
          <a:off x="457200" y="1449890"/>
          <a:ext cx="5437163" cy="4821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76145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88694D4-2312-46A0-BF7E-5C055C983D66}"/>
              </a:ext>
            </a:extLst>
          </p:cNvPr>
          <p:cNvSpPr>
            <a:spLocks noGrp="1"/>
          </p:cNvSpPr>
          <p:nvPr>
            <p:ph type="title"/>
          </p:nvPr>
        </p:nvSpPr>
        <p:spPr>
          <a:xfrm>
            <a:off x="457200" y="274638"/>
            <a:ext cx="8229600" cy="1143000"/>
          </a:xfrm>
        </p:spPr>
        <p:txBody>
          <a:bodyPr anchor="ctr">
            <a:normAutofit/>
          </a:bodyPr>
          <a:lstStyle/>
          <a:p>
            <a:pPr algn="ctr">
              <a:lnSpc>
                <a:spcPct val="90000"/>
              </a:lnSpc>
            </a:pPr>
            <a:r>
              <a:rPr lang="en-US" sz="3700" b="1" dirty="0"/>
              <a:t>Out-of-School Suspension (OSS)</a:t>
            </a:r>
            <a:br>
              <a:rPr lang="en-US" sz="3700" b="1" dirty="0"/>
            </a:br>
            <a:r>
              <a:rPr lang="en-US" sz="3700" b="1" dirty="0"/>
              <a:t>Folder Documentation</a:t>
            </a:r>
          </a:p>
        </p:txBody>
      </p:sp>
      <p:sp>
        <p:nvSpPr>
          <p:cNvPr id="10" name="Text Placeholder 9">
            <a:extLst>
              <a:ext uri="{FF2B5EF4-FFF2-40B4-BE49-F238E27FC236}">
                <a16:creationId xmlns:a16="http://schemas.microsoft.com/office/drawing/2014/main" id="{F6C1B136-F02E-4886-BFFA-3F53FEF71A6B}"/>
              </a:ext>
            </a:extLst>
          </p:cNvPr>
          <p:cNvSpPr>
            <a:spLocks noGrp="1"/>
          </p:cNvSpPr>
          <p:nvPr>
            <p:ph sz="half" idx="2"/>
          </p:nvPr>
        </p:nvSpPr>
        <p:spPr>
          <a:xfrm>
            <a:off x="5767754" y="1600200"/>
            <a:ext cx="2919046" cy="4525963"/>
          </a:xfrm>
        </p:spPr>
        <p:txBody>
          <a:bodyPr>
            <a:normAutofit/>
          </a:bodyPr>
          <a:lstStyle/>
          <a:p>
            <a:pPr marL="0" indent="0">
              <a:buNone/>
            </a:pPr>
            <a:r>
              <a:rPr lang="en-US" dirty="0"/>
              <a:t>PEIMS action (05) or (25)</a:t>
            </a:r>
            <a:br>
              <a:rPr lang="en-US" dirty="0"/>
            </a:br>
            <a:r>
              <a:rPr lang="en-US" dirty="0"/>
              <a:t>	</a:t>
            </a:r>
          </a:p>
          <a:p>
            <a:pPr marL="0" indent="0">
              <a:buNone/>
            </a:pPr>
            <a:r>
              <a:rPr lang="en-US" dirty="0"/>
              <a:t>Must not exceed 3 days for each offense</a:t>
            </a:r>
            <a:br>
              <a:rPr lang="en-US" dirty="0"/>
            </a:br>
            <a:endParaRPr lang="en-US" dirty="0"/>
          </a:p>
        </p:txBody>
      </p:sp>
      <p:sp>
        <p:nvSpPr>
          <p:cNvPr id="7" name="Slide Number Placeholder 6">
            <a:extLst>
              <a:ext uri="{FF2B5EF4-FFF2-40B4-BE49-F238E27FC236}">
                <a16:creationId xmlns:a16="http://schemas.microsoft.com/office/drawing/2014/main" id="{99C81183-4CE2-43B2-BD4C-FBC18D29BD7F}"/>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FD52C1F8-3BA5-F24E-8618-E52498D87186}" type="slidenum">
              <a:rPr lang="en-US" smtClean="0"/>
              <a:pPr>
                <a:spcAft>
                  <a:spcPts val="600"/>
                </a:spcAft>
              </a:pPr>
              <a:t>59</a:t>
            </a:fld>
            <a:endParaRPr lang="en-US" dirty="0"/>
          </a:p>
        </p:txBody>
      </p:sp>
      <p:graphicFrame>
        <p:nvGraphicFramePr>
          <p:cNvPr id="20" name="Content Placeholder 8">
            <a:extLst>
              <a:ext uri="{FF2B5EF4-FFF2-40B4-BE49-F238E27FC236}">
                <a16:creationId xmlns:a16="http://schemas.microsoft.com/office/drawing/2014/main" id="{88E2EFC8-C00E-44E5-A6B0-BAE4592D5843}"/>
              </a:ext>
            </a:extLst>
          </p:cNvPr>
          <p:cNvGraphicFramePr>
            <a:graphicFrameLocks noGrp="1"/>
          </p:cNvGraphicFramePr>
          <p:nvPr>
            <p:ph sz="half" idx="1"/>
            <p:extLst>
              <p:ext uri="{D42A27DB-BD31-4B8C-83A1-F6EECF244321}">
                <p14:modId xmlns:p14="http://schemas.microsoft.com/office/powerpoint/2010/main" val="990037741"/>
              </p:ext>
            </p:extLst>
          </p:nvPr>
        </p:nvGraphicFramePr>
        <p:xfrm>
          <a:off x="457199" y="1600200"/>
          <a:ext cx="531055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5309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1238" y="1578101"/>
            <a:ext cx="7410450" cy="1730375"/>
          </a:xfrm>
          <a:prstGeom prst="rect">
            <a:avLst/>
          </a:prstGeom>
        </p:spPr>
        <p:txBody>
          <a:bodyPr vert="horz" wrap="square" lIns="0" tIns="13335" rIns="0" bIns="0" rtlCol="0">
            <a:spAutoFit/>
          </a:bodyPr>
          <a:lstStyle/>
          <a:p>
            <a:pPr marL="12700" marR="5080">
              <a:lnSpc>
                <a:spcPct val="100000"/>
              </a:lnSpc>
              <a:spcBef>
                <a:spcPts val="105"/>
              </a:spcBef>
            </a:pPr>
            <a:r>
              <a:rPr sz="1400" spc="-5" dirty="0">
                <a:latin typeface="Arial"/>
                <a:cs typeface="Arial"/>
              </a:rPr>
              <a:t>The Family </a:t>
            </a:r>
            <a:r>
              <a:rPr sz="1400" dirty="0">
                <a:latin typeface="Arial"/>
                <a:cs typeface="Arial"/>
              </a:rPr>
              <a:t>Educational Rights and </a:t>
            </a:r>
            <a:r>
              <a:rPr sz="1400" spc="-5" dirty="0">
                <a:latin typeface="Arial"/>
                <a:cs typeface="Arial"/>
              </a:rPr>
              <a:t>Privacy </a:t>
            </a:r>
            <a:r>
              <a:rPr sz="1400" dirty="0">
                <a:latin typeface="Arial"/>
                <a:cs typeface="Arial"/>
              </a:rPr>
              <a:t>Act </a:t>
            </a:r>
            <a:r>
              <a:rPr sz="1400" spc="-20" dirty="0">
                <a:latin typeface="Arial"/>
                <a:cs typeface="Arial"/>
              </a:rPr>
              <a:t>(FERPA) </a:t>
            </a:r>
            <a:r>
              <a:rPr sz="1400" dirty="0">
                <a:latin typeface="Arial"/>
                <a:cs typeface="Arial"/>
              </a:rPr>
              <a:t>(20 </a:t>
            </a:r>
            <a:r>
              <a:rPr sz="1400" spc="-5" dirty="0">
                <a:latin typeface="Arial"/>
                <a:cs typeface="Arial"/>
              </a:rPr>
              <a:t>U.S.C. </a:t>
            </a:r>
            <a:r>
              <a:rPr sz="1400" dirty="0">
                <a:latin typeface="Arial"/>
                <a:cs typeface="Arial"/>
              </a:rPr>
              <a:t>§ 1232g; 34 </a:t>
            </a:r>
            <a:r>
              <a:rPr sz="1400" spc="-5" dirty="0">
                <a:latin typeface="Arial"/>
                <a:cs typeface="Arial"/>
              </a:rPr>
              <a:t>CFR </a:t>
            </a:r>
            <a:r>
              <a:rPr sz="1400" dirty="0">
                <a:latin typeface="Arial"/>
                <a:cs typeface="Arial"/>
              </a:rPr>
              <a:t>Part</a:t>
            </a:r>
            <a:r>
              <a:rPr sz="1400" spc="-195" dirty="0">
                <a:latin typeface="Arial"/>
                <a:cs typeface="Arial"/>
              </a:rPr>
              <a:t> </a:t>
            </a:r>
            <a:r>
              <a:rPr sz="1400" dirty="0">
                <a:latin typeface="Arial"/>
                <a:cs typeface="Arial"/>
              </a:rPr>
              <a:t>99)  is a Federal law that protects the </a:t>
            </a:r>
            <a:r>
              <a:rPr sz="1400" spc="-5" dirty="0">
                <a:latin typeface="Arial"/>
                <a:cs typeface="Arial"/>
              </a:rPr>
              <a:t>privacy </a:t>
            </a:r>
            <a:r>
              <a:rPr sz="1400" dirty="0">
                <a:latin typeface="Arial"/>
                <a:cs typeface="Arial"/>
              </a:rPr>
              <a:t>of student education records. </a:t>
            </a:r>
            <a:r>
              <a:rPr sz="1400" spc="-5" dirty="0">
                <a:latin typeface="Arial"/>
                <a:cs typeface="Arial"/>
              </a:rPr>
              <a:t>The </a:t>
            </a:r>
            <a:r>
              <a:rPr sz="1400" dirty="0">
                <a:latin typeface="Arial"/>
                <a:cs typeface="Arial"/>
              </a:rPr>
              <a:t>law applies to all  schools</a:t>
            </a:r>
            <a:r>
              <a:rPr sz="1400" spc="-40" dirty="0">
                <a:latin typeface="Arial"/>
                <a:cs typeface="Arial"/>
              </a:rPr>
              <a:t> </a:t>
            </a:r>
            <a:r>
              <a:rPr sz="1400" dirty="0">
                <a:latin typeface="Arial"/>
                <a:cs typeface="Arial"/>
              </a:rPr>
              <a:t>that</a:t>
            </a:r>
            <a:r>
              <a:rPr sz="1400" spc="-25" dirty="0">
                <a:latin typeface="Arial"/>
                <a:cs typeface="Arial"/>
              </a:rPr>
              <a:t> </a:t>
            </a:r>
            <a:r>
              <a:rPr sz="1400" dirty="0">
                <a:latin typeface="Arial"/>
                <a:cs typeface="Arial"/>
              </a:rPr>
              <a:t>receive</a:t>
            </a:r>
            <a:r>
              <a:rPr sz="1400" spc="-20" dirty="0">
                <a:latin typeface="Arial"/>
                <a:cs typeface="Arial"/>
              </a:rPr>
              <a:t> </a:t>
            </a:r>
            <a:r>
              <a:rPr sz="1400" dirty="0">
                <a:latin typeface="Arial"/>
                <a:cs typeface="Arial"/>
              </a:rPr>
              <a:t>funds</a:t>
            </a:r>
            <a:r>
              <a:rPr sz="1400" spc="-25" dirty="0">
                <a:latin typeface="Arial"/>
                <a:cs typeface="Arial"/>
              </a:rPr>
              <a:t> </a:t>
            </a:r>
            <a:r>
              <a:rPr sz="1400" dirty="0">
                <a:latin typeface="Arial"/>
                <a:cs typeface="Arial"/>
              </a:rPr>
              <a:t>under</a:t>
            </a:r>
            <a:r>
              <a:rPr sz="1400" spc="-35" dirty="0">
                <a:latin typeface="Arial"/>
                <a:cs typeface="Arial"/>
              </a:rPr>
              <a:t> </a:t>
            </a:r>
            <a:r>
              <a:rPr sz="1400" dirty="0">
                <a:latin typeface="Arial"/>
                <a:cs typeface="Arial"/>
              </a:rPr>
              <a:t>an</a:t>
            </a:r>
            <a:r>
              <a:rPr sz="1400" spc="-5" dirty="0">
                <a:latin typeface="Arial"/>
                <a:cs typeface="Arial"/>
              </a:rPr>
              <a:t> </a:t>
            </a:r>
            <a:r>
              <a:rPr sz="1400" dirty="0">
                <a:latin typeface="Arial"/>
                <a:cs typeface="Arial"/>
              </a:rPr>
              <a:t>applicable</a:t>
            </a:r>
            <a:r>
              <a:rPr sz="1400" spc="-50" dirty="0">
                <a:latin typeface="Arial"/>
                <a:cs typeface="Arial"/>
              </a:rPr>
              <a:t> </a:t>
            </a:r>
            <a:r>
              <a:rPr sz="1400" dirty="0">
                <a:latin typeface="Arial"/>
                <a:cs typeface="Arial"/>
              </a:rPr>
              <a:t>program</a:t>
            </a:r>
            <a:r>
              <a:rPr sz="1400" spc="-35" dirty="0">
                <a:latin typeface="Arial"/>
                <a:cs typeface="Arial"/>
              </a:rPr>
              <a:t> </a:t>
            </a:r>
            <a:r>
              <a:rPr sz="1400" dirty="0">
                <a:latin typeface="Arial"/>
                <a:cs typeface="Arial"/>
              </a:rPr>
              <a:t>of</a:t>
            </a:r>
            <a:r>
              <a:rPr sz="1400" spc="-10" dirty="0">
                <a:latin typeface="Arial"/>
                <a:cs typeface="Arial"/>
              </a:rPr>
              <a:t> </a:t>
            </a:r>
            <a:r>
              <a:rPr sz="1400" dirty="0">
                <a:latin typeface="Arial"/>
                <a:cs typeface="Arial"/>
              </a:rPr>
              <a:t>the</a:t>
            </a:r>
            <a:r>
              <a:rPr sz="1400" spc="-35" dirty="0">
                <a:latin typeface="Arial"/>
                <a:cs typeface="Arial"/>
              </a:rPr>
              <a:t> </a:t>
            </a:r>
            <a:r>
              <a:rPr sz="1400" dirty="0">
                <a:latin typeface="Arial"/>
                <a:cs typeface="Arial"/>
              </a:rPr>
              <a:t>U.S.</a:t>
            </a:r>
            <a:r>
              <a:rPr sz="1400" spc="5" dirty="0">
                <a:latin typeface="Arial"/>
                <a:cs typeface="Arial"/>
              </a:rPr>
              <a:t> </a:t>
            </a:r>
            <a:r>
              <a:rPr sz="1400" spc="-5" dirty="0">
                <a:latin typeface="Arial"/>
                <a:cs typeface="Arial"/>
              </a:rPr>
              <a:t>Department</a:t>
            </a:r>
            <a:r>
              <a:rPr sz="1400" spc="-55" dirty="0">
                <a:latin typeface="Arial"/>
                <a:cs typeface="Arial"/>
              </a:rPr>
              <a:t> </a:t>
            </a:r>
            <a:r>
              <a:rPr sz="1400" dirty="0">
                <a:latin typeface="Arial"/>
                <a:cs typeface="Arial"/>
              </a:rPr>
              <a:t>of</a:t>
            </a:r>
            <a:r>
              <a:rPr sz="1400" spc="5" dirty="0">
                <a:latin typeface="Arial"/>
                <a:cs typeface="Arial"/>
              </a:rPr>
              <a:t> </a:t>
            </a:r>
            <a:r>
              <a:rPr sz="1400" dirty="0">
                <a:latin typeface="Arial"/>
                <a:cs typeface="Arial"/>
              </a:rPr>
              <a:t>Education.</a:t>
            </a:r>
          </a:p>
          <a:p>
            <a:pPr>
              <a:lnSpc>
                <a:spcPct val="100000"/>
              </a:lnSpc>
              <a:spcBef>
                <a:spcPts val="45"/>
              </a:spcBef>
            </a:pPr>
            <a:endParaRPr sz="1400" dirty="0">
              <a:latin typeface="Arial"/>
              <a:cs typeface="Arial"/>
            </a:endParaRPr>
          </a:p>
          <a:p>
            <a:pPr marL="12700" marR="146685">
              <a:lnSpc>
                <a:spcPct val="100000"/>
              </a:lnSpc>
            </a:pPr>
            <a:r>
              <a:rPr sz="1400" b="1" spc="-15" dirty="0">
                <a:latin typeface="Arial"/>
                <a:cs typeface="Arial"/>
              </a:rPr>
              <a:t>Generally, </a:t>
            </a:r>
            <a:r>
              <a:rPr sz="1400" b="1" spc="-5" dirty="0">
                <a:latin typeface="Arial"/>
                <a:cs typeface="Arial"/>
              </a:rPr>
              <a:t>schools </a:t>
            </a:r>
            <a:r>
              <a:rPr sz="1400" b="1" dirty="0">
                <a:latin typeface="Arial"/>
                <a:cs typeface="Arial"/>
              </a:rPr>
              <a:t>must </a:t>
            </a:r>
            <a:r>
              <a:rPr sz="1400" b="1" spc="-5" dirty="0">
                <a:latin typeface="Arial"/>
                <a:cs typeface="Arial"/>
              </a:rPr>
              <a:t>have </a:t>
            </a:r>
            <a:r>
              <a:rPr sz="1400" b="1" dirty="0">
                <a:latin typeface="Arial"/>
                <a:cs typeface="Arial"/>
              </a:rPr>
              <a:t>written permission from </a:t>
            </a:r>
            <a:r>
              <a:rPr sz="1400" b="1" spc="-5" dirty="0">
                <a:latin typeface="Arial"/>
                <a:cs typeface="Arial"/>
              </a:rPr>
              <a:t>the parent or </a:t>
            </a:r>
            <a:r>
              <a:rPr sz="1400" b="1" dirty="0">
                <a:latin typeface="Arial"/>
                <a:cs typeface="Arial"/>
              </a:rPr>
              <a:t>eligible </a:t>
            </a:r>
            <a:r>
              <a:rPr sz="1400" b="1" spc="-5" dirty="0">
                <a:latin typeface="Arial"/>
                <a:cs typeface="Arial"/>
              </a:rPr>
              <a:t>student</a:t>
            </a:r>
            <a:r>
              <a:rPr sz="1400" b="1" spc="-204" dirty="0">
                <a:latin typeface="Arial"/>
                <a:cs typeface="Arial"/>
              </a:rPr>
              <a:t> </a:t>
            </a:r>
            <a:r>
              <a:rPr sz="1400" b="1" dirty="0">
                <a:latin typeface="Arial"/>
                <a:cs typeface="Arial"/>
              </a:rPr>
              <a:t>in  </a:t>
            </a:r>
            <a:r>
              <a:rPr sz="1400" b="1" spc="-5" dirty="0">
                <a:latin typeface="Arial"/>
                <a:cs typeface="Arial"/>
              </a:rPr>
              <a:t>order </a:t>
            </a:r>
            <a:r>
              <a:rPr sz="1400" b="1" dirty="0">
                <a:latin typeface="Arial"/>
                <a:cs typeface="Arial"/>
              </a:rPr>
              <a:t>to release </a:t>
            </a:r>
            <a:r>
              <a:rPr sz="1400" b="1" spc="-5" dirty="0">
                <a:latin typeface="Arial"/>
                <a:cs typeface="Arial"/>
              </a:rPr>
              <a:t>any information from </a:t>
            </a:r>
            <a:r>
              <a:rPr sz="1400" b="1" dirty="0">
                <a:latin typeface="Arial"/>
                <a:cs typeface="Arial"/>
              </a:rPr>
              <a:t>a </a:t>
            </a:r>
            <a:r>
              <a:rPr sz="1400" b="1" spc="-5" dirty="0">
                <a:latin typeface="Arial"/>
                <a:cs typeface="Arial"/>
              </a:rPr>
              <a:t>student's education </a:t>
            </a:r>
            <a:r>
              <a:rPr sz="1400" b="1" dirty="0">
                <a:latin typeface="Arial"/>
                <a:cs typeface="Arial"/>
              </a:rPr>
              <a:t>record</a:t>
            </a:r>
            <a:r>
              <a:rPr sz="1400" dirty="0">
                <a:latin typeface="Arial"/>
                <a:cs typeface="Arial"/>
              </a:rPr>
              <a:t>. </a:t>
            </a:r>
            <a:r>
              <a:rPr sz="1400" spc="-15" dirty="0">
                <a:latin typeface="Arial"/>
                <a:cs typeface="Arial"/>
              </a:rPr>
              <a:t>However, </a:t>
            </a:r>
            <a:r>
              <a:rPr sz="1400" spc="-25" dirty="0">
                <a:latin typeface="Arial"/>
                <a:cs typeface="Arial"/>
              </a:rPr>
              <a:t>FERPA  </a:t>
            </a:r>
            <a:r>
              <a:rPr sz="1400" spc="-5" dirty="0">
                <a:latin typeface="Arial"/>
                <a:cs typeface="Arial"/>
              </a:rPr>
              <a:t>allows </a:t>
            </a:r>
            <a:r>
              <a:rPr sz="1400" dirty="0">
                <a:latin typeface="Arial"/>
                <a:cs typeface="Arial"/>
              </a:rPr>
              <a:t>schools to disclose those records, </a:t>
            </a:r>
            <a:r>
              <a:rPr sz="1400" spc="-5" dirty="0">
                <a:latin typeface="Arial"/>
                <a:cs typeface="Arial"/>
              </a:rPr>
              <a:t>without </a:t>
            </a:r>
            <a:r>
              <a:rPr sz="1400" dirty="0">
                <a:latin typeface="Arial"/>
                <a:cs typeface="Arial"/>
              </a:rPr>
              <a:t>consent, to the </a:t>
            </a:r>
            <a:r>
              <a:rPr sz="1400" spc="-5" dirty="0">
                <a:latin typeface="Arial"/>
                <a:cs typeface="Arial"/>
              </a:rPr>
              <a:t>following </a:t>
            </a:r>
            <a:r>
              <a:rPr sz="1400" dirty="0">
                <a:latin typeface="Arial"/>
                <a:cs typeface="Arial"/>
              </a:rPr>
              <a:t>parties or under  the </a:t>
            </a:r>
            <a:r>
              <a:rPr sz="1400" spc="-5" dirty="0">
                <a:latin typeface="Arial"/>
                <a:cs typeface="Arial"/>
              </a:rPr>
              <a:t>following </a:t>
            </a:r>
            <a:r>
              <a:rPr sz="1400" dirty="0">
                <a:latin typeface="Arial"/>
                <a:cs typeface="Arial"/>
              </a:rPr>
              <a:t>conditions (34 </a:t>
            </a:r>
            <a:r>
              <a:rPr sz="1400" spc="-5" dirty="0">
                <a:latin typeface="Arial"/>
                <a:cs typeface="Arial"/>
              </a:rPr>
              <a:t>CFR </a:t>
            </a:r>
            <a:r>
              <a:rPr sz="1400" dirty="0">
                <a:latin typeface="Arial"/>
                <a:cs typeface="Arial"/>
              </a:rPr>
              <a:t>§</a:t>
            </a:r>
            <a:r>
              <a:rPr sz="1400" spc="-105" dirty="0">
                <a:latin typeface="Arial"/>
                <a:cs typeface="Arial"/>
              </a:rPr>
              <a:t> </a:t>
            </a:r>
            <a:r>
              <a:rPr sz="1400" dirty="0">
                <a:latin typeface="Arial"/>
                <a:cs typeface="Arial"/>
              </a:rPr>
              <a:t>99.31):</a:t>
            </a:r>
          </a:p>
        </p:txBody>
      </p:sp>
      <p:sp>
        <p:nvSpPr>
          <p:cNvPr id="6" name="object 6"/>
          <p:cNvSpPr txBox="1"/>
          <p:nvPr/>
        </p:nvSpPr>
        <p:spPr>
          <a:xfrm>
            <a:off x="8471661" y="6445846"/>
            <a:ext cx="161290" cy="196215"/>
          </a:xfrm>
          <a:prstGeom prst="rect">
            <a:avLst/>
          </a:prstGeom>
        </p:spPr>
        <p:txBody>
          <a:bodyPr vert="horz" wrap="square" lIns="0" tIns="0" rIns="0" bIns="0" rtlCol="0">
            <a:spAutoFit/>
          </a:bodyPr>
          <a:lstStyle/>
          <a:p>
            <a:pPr marL="38100">
              <a:lnSpc>
                <a:spcPts val="1430"/>
              </a:lnSpc>
            </a:pPr>
            <a:fld id="{81D60167-4931-47E6-BA6A-407CBD079E47}" type="slidenum">
              <a:rPr sz="1200" dirty="0">
                <a:solidFill>
                  <a:srgbClr val="FFFFFF"/>
                </a:solidFill>
                <a:latin typeface="Arial"/>
                <a:cs typeface="Arial"/>
              </a:rPr>
              <a:t>6</a:t>
            </a:fld>
            <a:endParaRPr sz="1200" dirty="0">
              <a:latin typeface="Arial"/>
              <a:cs typeface="Arial"/>
            </a:endParaRPr>
          </a:p>
        </p:txBody>
      </p:sp>
      <p:sp>
        <p:nvSpPr>
          <p:cNvPr id="3" name="object 3"/>
          <p:cNvSpPr txBox="1">
            <a:spLocks noGrp="1"/>
          </p:cNvSpPr>
          <p:nvPr>
            <p:ph type="title"/>
          </p:nvPr>
        </p:nvSpPr>
        <p:spPr>
          <a:prstGeom prst="rect">
            <a:avLst/>
          </a:prstGeom>
        </p:spPr>
        <p:txBody>
          <a:bodyPr vert="horz" wrap="square" lIns="0" tIns="83819" rIns="0" bIns="0" rtlCol="0">
            <a:spAutoFit/>
          </a:bodyPr>
          <a:lstStyle/>
          <a:p>
            <a:pPr marL="241935" marR="5080">
              <a:lnSpc>
                <a:spcPct val="99600"/>
              </a:lnSpc>
              <a:spcBef>
                <a:spcPts val="120"/>
              </a:spcBef>
            </a:pPr>
            <a:r>
              <a:rPr sz="3200" b="1" spc="160" dirty="0">
                <a:solidFill>
                  <a:srgbClr val="5191A9"/>
                </a:solidFill>
                <a:latin typeface="Trebuchet MS"/>
                <a:cs typeface="Trebuchet MS"/>
              </a:rPr>
              <a:t>Family</a:t>
            </a:r>
            <a:r>
              <a:rPr sz="3200" b="1" spc="-185" dirty="0">
                <a:solidFill>
                  <a:srgbClr val="5191A9"/>
                </a:solidFill>
                <a:latin typeface="Trebuchet MS"/>
                <a:cs typeface="Trebuchet MS"/>
              </a:rPr>
              <a:t> </a:t>
            </a:r>
            <a:r>
              <a:rPr sz="3200" b="1" spc="125" dirty="0">
                <a:solidFill>
                  <a:srgbClr val="5191A9"/>
                </a:solidFill>
                <a:latin typeface="Trebuchet MS"/>
                <a:cs typeface="Trebuchet MS"/>
              </a:rPr>
              <a:t>Educational</a:t>
            </a:r>
            <a:r>
              <a:rPr sz="3200" b="1" spc="-190" dirty="0">
                <a:solidFill>
                  <a:srgbClr val="5191A9"/>
                </a:solidFill>
                <a:latin typeface="Trebuchet MS"/>
                <a:cs typeface="Trebuchet MS"/>
              </a:rPr>
              <a:t> </a:t>
            </a:r>
            <a:r>
              <a:rPr sz="3200" b="1" spc="190" dirty="0">
                <a:solidFill>
                  <a:srgbClr val="5191A9"/>
                </a:solidFill>
                <a:latin typeface="Trebuchet MS"/>
                <a:cs typeface="Trebuchet MS"/>
              </a:rPr>
              <a:t>Rights</a:t>
            </a:r>
            <a:r>
              <a:rPr sz="3200" b="1" spc="-165" dirty="0">
                <a:solidFill>
                  <a:srgbClr val="5191A9"/>
                </a:solidFill>
                <a:latin typeface="Trebuchet MS"/>
                <a:cs typeface="Trebuchet MS"/>
              </a:rPr>
              <a:t> </a:t>
            </a:r>
            <a:r>
              <a:rPr sz="3200" b="1" spc="135" dirty="0">
                <a:solidFill>
                  <a:srgbClr val="5191A9"/>
                </a:solidFill>
                <a:latin typeface="Trebuchet MS"/>
                <a:cs typeface="Trebuchet MS"/>
              </a:rPr>
              <a:t>and</a:t>
            </a:r>
            <a:r>
              <a:rPr sz="3200" b="1" spc="-185" dirty="0">
                <a:solidFill>
                  <a:srgbClr val="5191A9"/>
                </a:solidFill>
                <a:latin typeface="Trebuchet MS"/>
                <a:cs typeface="Trebuchet MS"/>
              </a:rPr>
              <a:t> </a:t>
            </a:r>
            <a:r>
              <a:rPr sz="3200" b="1" spc="175" dirty="0">
                <a:solidFill>
                  <a:srgbClr val="5191A9"/>
                </a:solidFill>
                <a:latin typeface="Trebuchet MS"/>
                <a:cs typeface="Trebuchet MS"/>
              </a:rPr>
              <a:t>Privacy  </a:t>
            </a:r>
            <a:r>
              <a:rPr sz="3200" b="1" spc="65" dirty="0">
                <a:solidFill>
                  <a:srgbClr val="5191A9"/>
                </a:solidFill>
                <a:latin typeface="Trebuchet MS"/>
                <a:cs typeface="Trebuchet MS"/>
              </a:rPr>
              <a:t>Act</a:t>
            </a:r>
            <a:r>
              <a:rPr sz="3200" b="1" spc="-175" dirty="0">
                <a:solidFill>
                  <a:srgbClr val="5191A9"/>
                </a:solidFill>
                <a:latin typeface="Trebuchet MS"/>
                <a:cs typeface="Trebuchet MS"/>
              </a:rPr>
              <a:t> </a:t>
            </a:r>
            <a:r>
              <a:rPr b="1" spc="150" dirty="0">
                <a:solidFill>
                  <a:srgbClr val="5191A9"/>
                </a:solidFill>
                <a:latin typeface="Trebuchet MS"/>
                <a:cs typeface="Trebuchet MS"/>
              </a:rPr>
              <a:t>(FERPA)</a:t>
            </a:r>
            <a:endParaRPr sz="3200" dirty="0">
              <a:latin typeface="Trebuchet MS"/>
              <a:cs typeface="Trebuchet MS"/>
            </a:endParaRPr>
          </a:p>
        </p:txBody>
      </p:sp>
      <p:sp>
        <p:nvSpPr>
          <p:cNvPr id="4" name="object 4"/>
          <p:cNvSpPr txBox="1"/>
          <p:nvPr/>
        </p:nvSpPr>
        <p:spPr>
          <a:xfrm>
            <a:off x="654507" y="3519373"/>
            <a:ext cx="3760470" cy="2160905"/>
          </a:xfrm>
          <a:prstGeom prst="rect">
            <a:avLst/>
          </a:prstGeom>
        </p:spPr>
        <p:txBody>
          <a:bodyPr vert="horz" wrap="square" lIns="0" tIns="13335" rIns="0" bIns="0" rtlCol="0">
            <a:spAutoFit/>
          </a:bodyPr>
          <a:lstStyle/>
          <a:p>
            <a:pPr marL="299085" indent="-287020">
              <a:lnSpc>
                <a:spcPct val="100000"/>
              </a:lnSpc>
              <a:spcBef>
                <a:spcPts val="105"/>
              </a:spcBef>
              <a:buChar char="•"/>
              <a:tabLst>
                <a:tab pos="299085" algn="l"/>
                <a:tab pos="299720" algn="l"/>
              </a:tabLst>
            </a:pPr>
            <a:r>
              <a:rPr sz="1400" dirty="0">
                <a:latin typeface="Arial"/>
                <a:cs typeface="Arial"/>
              </a:rPr>
              <a:t>School </a:t>
            </a:r>
            <a:r>
              <a:rPr sz="1400" spc="-5" dirty="0">
                <a:latin typeface="Arial"/>
                <a:cs typeface="Arial"/>
              </a:rPr>
              <a:t>officials with </a:t>
            </a:r>
            <a:r>
              <a:rPr sz="1400" dirty="0">
                <a:latin typeface="Arial"/>
                <a:cs typeface="Arial"/>
              </a:rPr>
              <a:t>legitimate</a:t>
            </a:r>
            <a:r>
              <a:rPr sz="1400" spc="-120" dirty="0">
                <a:latin typeface="Arial"/>
                <a:cs typeface="Arial"/>
              </a:rPr>
              <a:t> </a:t>
            </a:r>
            <a:r>
              <a:rPr sz="1400" dirty="0">
                <a:latin typeface="Arial"/>
                <a:cs typeface="Arial"/>
              </a:rPr>
              <a:t>educational</a:t>
            </a:r>
          </a:p>
          <a:p>
            <a:pPr marL="299085">
              <a:lnSpc>
                <a:spcPct val="100000"/>
              </a:lnSpc>
            </a:pPr>
            <a:r>
              <a:rPr sz="1400" dirty="0">
                <a:latin typeface="Arial"/>
                <a:cs typeface="Arial"/>
              </a:rPr>
              <a:t>interest;</a:t>
            </a:r>
          </a:p>
          <a:p>
            <a:pPr marL="299085" marR="704850" indent="-287020">
              <a:lnSpc>
                <a:spcPct val="100000"/>
              </a:lnSpc>
              <a:buChar char="•"/>
              <a:tabLst>
                <a:tab pos="299085" algn="l"/>
                <a:tab pos="299720" algn="l"/>
              </a:tabLst>
            </a:pPr>
            <a:r>
              <a:rPr sz="1400" dirty="0">
                <a:latin typeface="Arial"/>
                <a:cs typeface="Arial"/>
              </a:rPr>
              <a:t>Other schools to </a:t>
            </a:r>
            <a:r>
              <a:rPr sz="1400" spc="-5" dirty="0">
                <a:latin typeface="Arial"/>
                <a:cs typeface="Arial"/>
              </a:rPr>
              <a:t>which </a:t>
            </a:r>
            <a:r>
              <a:rPr sz="1400" dirty="0">
                <a:latin typeface="Arial"/>
                <a:cs typeface="Arial"/>
              </a:rPr>
              <a:t>a student</a:t>
            </a:r>
            <a:r>
              <a:rPr sz="1400" spc="-190" dirty="0">
                <a:latin typeface="Arial"/>
                <a:cs typeface="Arial"/>
              </a:rPr>
              <a:t> </a:t>
            </a:r>
            <a:r>
              <a:rPr sz="1400" dirty="0">
                <a:latin typeface="Arial"/>
                <a:cs typeface="Arial"/>
              </a:rPr>
              <a:t>is  </a:t>
            </a:r>
            <a:r>
              <a:rPr sz="1400" spc="-5" dirty="0">
                <a:latin typeface="Arial"/>
                <a:cs typeface="Arial"/>
              </a:rPr>
              <a:t>transferring;</a:t>
            </a:r>
            <a:endParaRPr sz="1400" dirty="0">
              <a:latin typeface="Arial"/>
              <a:cs typeface="Arial"/>
            </a:endParaRPr>
          </a:p>
          <a:p>
            <a:pPr marL="299085" marR="330200" indent="-287020">
              <a:lnSpc>
                <a:spcPct val="100000"/>
              </a:lnSpc>
              <a:buChar char="•"/>
              <a:tabLst>
                <a:tab pos="299085" algn="l"/>
                <a:tab pos="299720" algn="l"/>
              </a:tabLst>
            </a:pPr>
            <a:r>
              <a:rPr sz="1400" dirty="0">
                <a:latin typeface="Arial"/>
                <a:cs typeface="Arial"/>
              </a:rPr>
              <a:t>Specified </a:t>
            </a:r>
            <a:r>
              <a:rPr sz="1400" spc="-5" dirty="0">
                <a:latin typeface="Arial"/>
                <a:cs typeface="Arial"/>
              </a:rPr>
              <a:t>officials </a:t>
            </a:r>
            <a:r>
              <a:rPr sz="1400" dirty="0">
                <a:latin typeface="Arial"/>
                <a:cs typeface="Arial"/>
              </a:rPr>
              <a:t>for audit or</a:t>
            </a:r>
            <a:r>
              <a:rPr sz="1400" spc="-125" dirty="0">
                <a:latin typeface="Arial"/>
                <a:cs typeface="Arial"/>
              </a:rPr>
              <a:t> </a:t>
            </a:r>
            <a:r>
              <a:rPr sz="1400" spc="-5" dirty="0">
                <a:latin typeface="Arial"/>
                <a:cs typeface="Arial"/>
              </a:rPr>
              <a:t>evaluation  </a:t>
            </a:r>
            <a:r>
              <a:rPr sz="1400" dirty="0">
                <a:latin typeface="Arial"/>
                <a:cs typeface="Arial"/>
              </a:rPr>
              <a:t>purposes;</a:t>
            </a:r>
          </a:p>
          <a:p>
            <a:pPr marL="299085" marR="499109" indent="-287020">
              <a:lnSpc>
                <a:spcPct val="100000"/>
              </a:lnSpc>
              <a:spcBef>
                <a:spcPts val="5"/>
              </a:spcBef>
              <a:buChar char="•"/>
              <a:tabLst>
                <a:tab pos="299085" algn="l"/>
                <a:tab pos="299720" algn="l"/>
              </a:tabLst>
            </a:pPr>
            <a:r>
              <a:rPr sz="1400" spc="-5" dirty="0">
                <a:latin typeface="Arial"/>
                <a:cs typeface="Arial"/>
              </a:rPr>
              <a:t>Appropriate parties in connection with  </a:t>
            </a:r>
            <a:r>
              <a:rPr sz="1400" dirty="0">
                <a:latin typeface="Arial"/>
                <a:cs typeface="Arial"/>
              </a:rPr>
              <a:t>financial aid to a</a:t>
            </a:r>
            <a:r>
              <a:rPr sz="1400" spc="-100" dirty="0">
                <a:latin typeface="Arial"/>
                <a:cs typeface="Arial"/>
              </a:rPr>
              <a:t> </a:t>
            </a:r>
            <a:r>
              <a:rPr sz="1400" dirty="0">
                <a:latin typeface="Arial"/>
                <a:cs typeface="Arial"/>
              </a:rPr>
              <a:t>student;</a:t>
            </a:r>
          </a:p>
          <a:p>
            <a:pPr marL="299085" marR="5080" indent="-287020">
              <a:lnSpc>
                <a:spcPct val="100000"/>
              </a:lnSpc>
              <a:buChar char="•"/>
              <a:tabLst>
                <a:tab pos="299085" algn="l"/>
                <a:tab pos="299720" algn="l"/>
              </a:tabLst>
            </a:pPr>
            <a:r>
              <a:rPr sz="1400" spc="-5" dirty="0">
                <a:latin typeface="Arial"/>
                <a:cs typeface="Arial"/>
              </a:rPr>
              <a:t>Organizations </a:t>
            </a:r>
            <a:r>
              <a:rPr sz="1400" dirty="0">
                <a:latin typeface="Arial"/>
                <a:cs typeface="Arial"/>
              </a:rPr>
              <a:t>conducting certain studies</a:t>
            </a:r>
            <a:r>
              <a:rPr sz="1400" spc="-160" dirty="0">
                <a:latin typeface="Arial"/>
                <a:cs typeface="Arial"/>
              </a:rPr>
              <a:t> </a:t>
            </a:r>
            <a:r>
              <a:rPr sz="1400" dirty="0">
                <a:latin typeface="Arial"/>
                <a:cs typeface="Arial"/>
              </a:rPr>
              <a:t>for  or on behalf of the</a:t>
            </a:r>
            <a:r>
              <a:rPr sz="1400" spc="-105" dirty="0">
                <a:latin typeface="Arial"/>
                <a:cs typeface="Arial"/>
              </a:rPr>
              <a:t> </a:t>
            </a:r>
            <a:r>
              <a:rPr sz="1400" dirty="0">
                <a:latin typeface="Arial"/>
                <a:cs typeface="Arial"/>
              </a:rPr>
              <a:t>school;</a:t>
            </a:r>
          </a:p>
        </p:txBody>
      </p:sp>
      <p:sp>
        <p:nvSpPr>
          <p:cNvPr id="5" name="object 5"/>
          <p:cNvSpPr txBox="1"/>
          <p:nvPr/>
        </p:nvSpPr>
        <p:spPr>
          <a:xfrm>
            <a:off x="4854066" y="3456813"/>
            <a:ext cx="3702050" cy="1733550"/>
          </a:xfrm>
          <a:prstGeom prst="rect">
            <a:avLst/>
          </a:prstGeom>
        </p:spPr>
        <p:txBody>
          <a:bodyPr vert="horz" wrap="square" lIns="0" tIns="13335" rIns="0" bIns="0" rtlCol="0">
            <a:spAutoFit/>
          </a:bodyPr>
          <a:lstStyle/>
          <a:p>
            <a:pPr marL="299085" indent="-287020">
              <a:lnSpc>
                <a:spcPct val="100000"/>
              </a:lnSpc>
              <a:spcBef>
                <a:spcPts val="105"/>
              </a:spcBef>
              <a:buChar char="•"/>
              <a:tabLst>
                <a:tab pos="299085" algn="l"/>
                <a:tab pos="299720" algn="l"/>
              </a:tabLst>
            </a:pPr>
            <a:r>
              <a:rPr sz="1400" dirty="0">
                <a:latin typeface="Arial"/>
                <a:cs typeface="Arial"/>
              </a:rPr>
              <a:t>Accrediting</a:t>
            </a:r>
            <a:r>
              <a:rPr sz="1400" spc="-50" dirty="0">
                <a:latin typeface="Arial"/>
                <a:cs typeface="Arial"/>
              </a:rPr>
              <a:t> </a:t>
            </a:r>
            <a:r>
              <a:rPr sz="1400" dirty="0">
                <a:latin typeface="Arial"/>
                <a:cs typeface="Arial"/>
              </a:rPr>
              <a:t>organizations;</a:t>
            </a:r>
          </a:p>
          <a:p>
            <a:pPr marL="299085" marR="192405" indent="-287020">
              <a:lnSpc>
                <a:spcPct val="100000"/>
              </a:lnSpc>
              <a:buChar char="•"/>
              <a:tabLst>
                <a:tab pos="299085" algn="l"/>
                <a:tab pos="299720" algn="l"/>
              </a:tabLst>
            </a:pPr>
            <a:r>
              <a:rPr sz="1400" spc="-85" dirty="0">
                <a:latin typeface="Arial"/>
                <a:cs typeface="Arial"/>
              </a:rPr>
              <a:t>To </a:t>
            </a:r>
            <a:r>
              <a:rPr sz="1400" dirty="0">
                <a:latin typeface="Arial"/>
                <a:cs typeface="Arial"/>
              </a:rPr>
              <a:t>comply </a:t>
            </a:r>
            <a:r>
              <a:rPr sz="1400" spc="-5" dirty="0">
                <a:latin typeface="Arial"/>
                <a:cs typeface="Arial"/>
              </a:rPr>
              <a:t>with </a:t>
            </a:r>
            <a:r>
              <a:rPr sz="1400" dirty="0">
                <a:latin typeface="Arial"/>
                <a:cs typeface="Arial"/>
              </a:rPr>
              <a:t>a judicial order or</a:t>
            </a:r>
            <a:r>
              <a:rPr sz="1400" spc="-60" dirty="0">
                <a:latin typeface="Arial"/>
                <a:cs typeface="Arial"/>
              </a:rPr>
              <a:t> </a:t>
            </a:r>
            <a:r>
              <a:rPr sz="1400" spc="-5" dirty="0">
                <a:latin typeface="Arial"/>
                <a:cs typeface="Arial"/>
              </a:rPr>
              <a:t>lawfully  </a:t>
            </a:r>
            <a:r>
              <a:rPr sz="1400" dirty="0">
                <a:latin typeface="Arial"/>
                <a:cs typeface="Arial"/>
              </a:rPr>
              <a:t>issued</a:t>
            </a:r>
            <a:r>
              <a:rPr sz="1400" spc="-40" dirty="0">
                <a:latin typeface="Arial"/>
                <a:cs typeface="Arial"/>
              </a:rPr>
              <a:t> </a:t>
            </a:r>
            <a:r>
              <a:rPr sz="1400" spc="-5" dirty="0">
                <a:latin typeface="Arial"/>
                <a:cs typeface="Arial"/>
              </a:rPr>
              <a:t>subpoena;</a:t>
            </a:r>
            <a:endParaRPr sz="1400" dirty="0">
              <a:latin typeface="Arial"/>
              <a:cs typeface="Arial"/>
            </a:endParaRPr>
          </a:p>
          <a:p>
            <a:pPr marL="299085" indent="-287020">
              <a:lnSpc>
                <a:spcPct val="100000"/>
              </a:lnSpc>
              <a:buChar char="•"/>
              <a:tabLst>
                <a:tab pos="299085" algn="l"/>
                <a:tab pos="299720" algn="l"/>
              </a:tabLst>
            </a:pPr>
            <a:r>
              <a:rPr sz="1400" dirty="0">
                <a:latin typeface="Arial"/>
                <a:cs typeface="Arial"/>
              </a:rPr>
              <a:t>Appropriate </a:t>
            </a:r>
            <a:r>
              <a:rPr sz="1400" spc="-5" dirty="0">
                <a:latin typeface="Arial"/>
                <a:cs typeface="Arial"/>
              </a:rPr>
              <a:t>officials </a:t>
            </a:r>
            <a:r>
              <a:rPr sz="1400" dirty="0">
                <a:latin typeface="Arial"/>
                <a:cs typeface="Arial"/>
              </a:rPr>
              <a:t>in cases of health</a:t>
            </a:r>
            <a:r>
              <a:rPr sz="1400" spc="-175" dirty="0">
                <a:latin typeface="Arial"/>
                <a:cs typeface="Arial"/>
              </a:rPr>
              <a:t> </a:t>
            </a:r>
            <a:r>
              <a:rPr sz="1400" dirty="0">
                <a:latin typeface="Arial"/>
                <a:cs typeface="Arial"/>
              </a:rPr>
              <a:t>and</a:t>
            </a:r>
          </a:p>
          <a:p>
            <a:pPr marL="299085">
              <a:lnSpc>
                <a:spcPct val="100000"/>
              </a:lnSpc>
            </a:pPr>
            <a:r>
              <a:rPr sz="1400" dirty="0">
                <a:latin typeface="Arial"/>
                <a:cs typeface="Arial"/>
              </a:rPr>
              <a:t>safety </a:t>
            </a:r>
            <a:r>
              <a:rPr sz="1400" spc="-5" dirty="0">
                <a:latin typeface="Arial"/>
                <a:cs typeface="Arial"/>
              </a:rPr>
              <a:t>emergencies;</a:t>
            </a:r>
            <a:r>
              <a:rPr sz="1400" spc="-85" dirty="0">
                <a:latin typeface="Arial"/>
                <a:cs typeface="Arial"/>
              </a:rPr>
              <a:t> </a:t>
            </a:r>
            <a:r>
              <a:rPr sz="1400" dirty="0">
                <a:latin typeface="Arial"/>
                <a:cs typeface="Arial"/>
              </a:rPr>
              <a:t>and</a:t>
            </a:r>
          </a:p>
          <a:p>
            <a:pPr marL="299085" marR="5080" indent="-287020">
              <a:lnSpc>
                <a:spcPct val="100000"/>
              </a:lnSpc>
              <a:buChar char="•"/>
              <a:tabLst>
                <a:tab pos="299085" algn="l"/>
                <a:tab pos="299720" algn="l"/>
              </a:tabLst>
            </a:pPr>
            <a:r>
              <a:rPr sz="1400" dirty="0">
                <a:latin typeface="Arial"/>
                <a:cs typeface="Arial"/>
              </a:rPr>
              <a:t>State and local authorities, </a:t>
            </a:r>
            <a:r>
              <a:rPr sz="1400" spc="-5" dirty="0">
                <a:latin typeface="Arial"/>
                <a:cs typeface="Arial"/>
              </a:rPr>
              <a:t>within </a:t>
            </a:r>
            <a:r>
              <a:rPr sz="1400" dirty="0">
                <a:latin typeface="Arial"/>
                <a:cs typeface="Arial"/>
              </a:rPr>
              <a:t>a</a:t>
            </a:r>
            <a:r>
              <a:rPr sz="1400" spc="-155" dirty="0">
                <a:latin typeface="Arial"/>
                <a:cs typeface="Arial"/>
              </a:rPr>
              <a:t> </a:t>
            </a:r>
            <a:r>
              <a:rPr sz="1400" spc="-5" dirty="0">
                <a:latin typeface="Arial"/>
                <a:cs typeface="Arial"/>
              </a:rPr>
              <a:t>juvenile  </a:t>
            </a:r>
            <a:r>
              <a:rPr sz="1400" dirty="0">
                <a:latin typeface="Arial"/>
                <a:cs typeface="Arial"/>
              </a:rPr>
              <a:t>justice </a:t>
            </a:r>
            <a:r>
              <a:rPr sz="1400" spc="-5" dirty="0">
                <a:latin typeface="Arial"/>
                <a:cs typeface="Arial"/>
              </a:rPr>
              <a:t>system, </a:t>
            </a:r>
            <a:r>
              <a:rPr sz="1400" dirty="0">
                <a:latin typeface="Arial"/>
                <a:cs typeface="Arial"/>
              </a:rPr>
              <a:t>pursuant to specific State  </a:t>
            </a:r>
            <a:r>
              <a:rPr sz="1400" spc="-25" dirty="0">
                <a:latin typeface="Arial"/>
                <a:cs typeface="Arial"/>
              </a:rPr>
              <a:t>law.</a:t>
            </a:r>
            <a:endParaRPr sz="1400" dirty="0">
              <a:latin typeface="Arial"/>
              <a:cs typeface="Aria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141F8-EA33-4237-B023-331C522D1752}"/>
              </a:ext>
            </a:extLst>
          </p:cNvPr>
          <p:cNvSpPr>
            <a:spLocks noGrp="1"/>
          </p:cNvSpPr>
          <p:nvPr>
            <p:ph type="title"/>
          </p:nvPr>
        </p:nvSpPr>
        <p:spPr>
          <a:xfrm>
            <a:off x="457200" y="274638"/>
            <a:ext cx="8229600" cy="1143000"/>
          </a:xfrm>
          <a:scene3d>
            <a:camera prst="perspectiveBelow"/>
            <a:lightRig rig="threePt" dir="t"/>
          </a:scene3d>
        </p:spPr>
        <p:txBody>
          <a:bodyPr anchor="ctr">
            <a:normAutofit/>
          </a:bodyPr>
          <a:lstStyle/>
          <a:p>
            <a:pPr algn="ctr"/>
            <a:r>
              <a:rPr lang="en-US" b="1" dirty="0"/>
              <a:t>DAEP Folder Documentation </a:t>
            </a:r>
          </a:p>
        </p:txBody>
      </p:sp>
      <p:sp>
        <p:nvSpPr>
          <p:cNvPr id="5" name="Text Placeholder 4">
            <a:extLst>
              <a:ext uri="{FF2B5EF4-FFF2-40B4-BE49-F238E27FC236}">
                <a16:creationId xmlns:a16="http://schemas.microsoft.com/office/drawing/2014/main" id="{C5381010-FE38-45ED-85B6-DA9F8CC21114}"/>
              </a:ext>
            </a:extLst>
          </p:cNvPr>
          <p:cNvSpPr>
            <a:spLocks noGrp="1"/>
          </p:cNvSpPr>
          <p:nvPr>
            <p:ph type="body" idx="1"/>
          </p:nvPr>
        </p:nvSpPr>
        <p:spPr>
          <a:xfrm>
            <a:off x="457200" y="1535113"/>
            <a:ext cx="4040188" cy="639762"/>
          </a:xfrm>
        </p:spPr>
        <p:txBody>
          <a:bodyPr anchor="b">
            <a:normAutofit/>
          </a:bodyPr>
          <a:lstStyle/>
          <a:p>
            <a:pPr>
              <a:lnSpc>
                <a:spcPct val="90000"/>
              </a:lnSpc>
            </a:pPr>
            <a:r>
              <a:rPr lang="en-US" sz="1700" dirty="0"/>
              <a:t>	</a:t>
            </a:r>
          </a:p>
          <a:p>
            <a:pPr>
              <a:lnSpc>
                <a:spcPct val="90000"/>
              </a:lnSpc>
            </a:pPr>
            <a:r>
              <a:rPr lang="en-US" sz="1700" dirty="0"/>
              <a:t>	</a:t>
            </a:r>
          </a:p>
        </p:txBody>
      </p:sp>
      <p:sp>
        <p:nvSpPr>
          <p:cNvPr id="3" name="Text Placeholder 2">
            <a:extLst>
              <a:ext uri="{FF2B5EF4-FFF2-40B4-BE49-F238E27FC236}">
                <a16:creationId xmlns:a16="http://schemas.microsoft.com/office/drawing/2014/main" id="{A5D8F06C-B936-47AA-965B-FE08C5A09A49}"/>
              </a:ext>
            </a:extLst>
          </p:cNvPr>
          <p:cNvSpPr>
            <a:spLocks noGrp="1"/>
          </p:cNvSpPr>
          <p:nvPr>
            <p:ph type="body" sz="quarter" idx="3"/>
          </p:nvPr>
        </p:nvSpPr>
        <p:spPr>
          <a:xfrm>
            <a:off x="6956399" y="2644726"/>
            <a:ext cx="1878038" cy="1744393"/>
          </a:xfrm>
        </p:spPr>
        <p:txBody>
          <a:bodyPr anchor="b">
            <a:noAutofit/>
          </a:bodyPr>
          <a:lstStyle/>
          <a:p>
            <a:pPr>
              <a:lnSpc>
                <a:spcPct val="90000"/>
              </a:lnSpc>
            </a:pPr>
            <a:endParaRPr lang="en-US" dirty="0"/>
          </a:p>
        </p:txBody>
      </p:sp>
      <p:sp>
        <p:nvSpPr>
          <p:cNvPr id="6" name="Content Placeholder 5">
            <a:extLst>
              <a:ext uri="{FF2B5EF4-FFF2-40B4-BE49-F238E27FC236}">
                <a16:creationId xmlns:a16="http://schemas.microsoft.com/office/drawing/2014/main" id="{9E58ABCD-65D6-4692-BA4D-BAAC1571C76D}"/>
              </a:ext>
            </a:extLst>
          </p:cNvPr>
          <p:cNvSpPr>
            <a:spLocks noGrp="1"/>
          </p:cNvSpPr>
          <p:nvPr>
            <p:ph sz="quarter" idx="4"/>
          </p:nvPr>
        </p:nvSpPr>
        <p:spPr>
          <a:xfrm>
            <a:off x="7696940" y="3429000"/>
            <a:ext cx="989860" cy="1424354"/>
          </a:xfrm>
        </p:spPr>
        <p:txBody>
          <a:bodyPr>
            <a:normAutofit/>
          </a:bodyPr>
          <a:lstStyle/>
          <a:p>
            <a:endParaRPr lang="en-US" b="1" dirty="0"/>
          </a:p>
          <a:p>
            <a:endParaRPr lang="en-US" dirty="0"/>
          </a:p>
        </p:txBody>
      </p:sp>
      <p:sp>
        <p:nvSpPr>
          <p:cNvPr id="12" name="Slide Number Placeholder 6">
            <a:extLst>
              <a:ext uri="{FF2B5EF4-FFF2-40B4-BE49-F238E27FC236}">
                <a16:creationId xmlns:a16="http://schemas.microsoft.com/office/drawing/2014/main" id="{531C610A-CA95-4A24-93A2-7985EA449F73}"/>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FD52C1F8-3BA5-F24E-8618-E52498D87186}" type="slidenum">
              <a:rPr lang="en-US" smtClean="0"/>
              <a:pPr>
                <a:spcAft>
                  <a:spcPts val="600"/>
                </a:spcAft>
              </a:pPr>
              <a:t>60</a:t>
            </a:fld>
            <a:endParaRPr lang="en-US" dirty="0"/>
          </a:p>
        </p:txBody>
      </p:sp>
      <p:graphicFrame>
        <p:nvGraphicFramePr>
          <p:cNvPr id="8" name="Content Placeholder 3">
            <a:extLst>
              <a:ext uri="{FF2B5EF4-FFF2-40B4-BE49-F238E27FC236}">
                <a16:creationId xmlns:a16="http://schemas.microsoft.com/office/drawing/2014/main" id="{3C1934B1-646E-4CD0-AE48-4F5BFC04BBE1}"/>
              </a:ext>
            </a:extLst>
          </p:cNvPr>
          <p:cNvGraphicFramePr>
            <a:graphicFrameLocks noGrp="1"/>
          </p:cNvGraphicFramePr>
          <p:nvPr>
            <p:ph sz="half" idx="2"/>
            <p:extLst>
              <p:ext uri="{D42A27DB-BD31-4B8C-83A1-F6EECF244321}">
                <p14:modId xmlns:p14="http://schemas.microsoft.com/office/powerpoint/2010/main" val="2527766643"/>
              </p:ext>
            </p:extLst>
          </p:nvPr>
        </p:nvGraphicFramePr>
        <p:xfrm>
          <a:off x="457199" y="1535113"/>
          <a:ext cx="6499199" cy="47109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61834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972E3-CD68-4493-A54F-DFAAF5488F35}"/>
              </a:ext>
            </a:extLst>
          </p:cNvPr>
          <p:cNvSpPr>
            <a:spLocks noGrp="1"/>
          </p:cNvSpPr>
          <p:nvPr>
            <p:ph type="title"/>
          </p:nvPr>
        </p:nvSpPr>
        <p:spPr/>
        <p:txBody>
          <a:bodyPr>
            <a:noAutofit/>
          </a:bodyPr>
          <a:lstStyle/>
          <a:p>
            <a:pPr algn="ctr"/>
            <a:r>
              <a:rPr lang="en-US" sz="2800" b="1" dirty="0"/>
              <a:t>Juvenile Justice Alternative Education Program (JJAEP)</a:t>
            </a:r>
            <a:br>
              <a:rPr lang="en-US" sz="2800" b="1" dirty="0"/>
            </a:br>
            <a:endParaRPr lang="en-US" sz="2800" b="1" dirty="0"/>
          </a:p>
        </p:txBody>
      </p:sp>
      <p:sp>
        <p:nvSpPr>
          <p:cNvPr id="4" name="Content Placeholder 3">
            <a:extLst>
              <a:ext uri="{FF2B5EF4-FFF2-40B4-BE49-F238E27FC236}">
                <a16:creationId xmlns:a16="http://schemas.microsoft.com/office/drawing/2014/main" id="{C33C0E43-F112-4F05-9775-4563DE7D897F}"/>
              </a:ext>
            </a:extLst>
          </p:cNvPr>
          <p:cNvSpPr>
            <a:spLocks noGrp="1"/>
          </p:cNvSpPr>
          <p:nvPr>
            <p:ph idx="1"/>
          </p:nvPr>
        </p:nvSpPr>
        <p:spPr/>
        <p:txBody>
          <a:bodyPr>
            <a:normAutofit fontScale="32500" lnSpcReduction="20000"/>
          </a:bodyPr>
          <a:lstStyle/>
          <a:p>
            <a:pPr>
              <a:buFont typeface="Wingdings" panose="05000000000000000000" pitchFamily="2" charset="2"/>
              <a:buChar char="v"/>
            </a:pPr>
            <a:r>
              <a:rPr lang="en-US" sz="5200" b="1" dirty="0"/>
              <a:t>Discipline Referral Form</a:t>
            </a:r>
          </a:p>
          <a:p>
            <a:pPr lvl="1"/>
            <a:r>
              <a:rPr lang="en-US" sz="5200" dirty="0"/>
              <a:t>Original must remain in discipline folder</a:t>
            </a:r>
          </a:p>
          <a:p>
            <a:pPr>
              <a:buFont typeface="Wingdings" panose="05000000000000000000" pitchFamily="2" charset="2"/>
              <a:buChar char="v"/>
            </a:pPr>
            <a:r>
              <a:rPr lang="en-US" sz="5200" b="1" dirty="0"/>
              <a:t>Letter of Recommended Expulsion </a:t>
            </a:r>
          </a:p>
          <a:p>
            <a:pPr lvl="1"/>
            <a:r>
              <a:rPr lang="en-US" sz="5200" dirty="0"/>
              <a:t>Addressed to parent</a:t>
            </a:r>
          </a:p>
          <a:p>
            <a:pPr lvl="1"/>
            <a:r>
              <a:rPr lang="en-US" sz="5200" dirty="0"/>
              <a:t>Signed and dated by administrator</a:t>
            </a:r>
          </a:p>
          <a:p>
            <a:pPr lvl="1"/>
            <a:r>
              <a:rPr lang="en-US" sz="5200" dirty="0"/>
              <a:t>Include description of the offense</a:t>
            </a:r>
          </a:p>
          <a:p>
            <a:pPr lvl="1"/>
            <a:r>
              <a:rPr lang="en-US" sz="5200" dirty="0"/>
              <a:t>Include action(s) taken</a:t>
            </a:r>
          </a:p>
          <a:p>
            <a:pPr lvl="1"/>
            <a:r>
              <a:rPr lang="en-US" sz="5200" dirty="0"/>
              <a:t>Include dates and number of days</a:t>
            </a:r>
          </a:p>
          <a:p>
            <a:pPr>
              <a:buFont typeface="Wingdings" panose="05000000000000000000" pitchFamily="2" charset="2"/>
              <a:buChar char="v"/>
            </a:pPr>
            <a:r>
              <a:rPr lang="en-US" sz="5200" b="1" dirty="0"/>
              <a:t>DAEP Email</a:t>
            </a:r>
          </a:p>
          <a:p>
            <a:pPr lvl="1"/>
            <a:r>
              <a:rPr lang="en-US" sz="5200" dirty="0"/>
              <a:t>Email if request is approved, denied, cancelled</a:t>
            </a:r>
          </a:p>
          <a:p>
            <a:pPr lvl="1"/>
            <a:r>
              <a:rPr lang="en-US" sz="5200" dirty="0"/>
              <a:t>Receive from administrator </a:t>
            </a:r>
          </a:p>
          <a:p>
            <a:pPr>
              <a:buFont typeface="Wingdings" panose="05000000000000000000" pitchFamily="2" charset="2"/>
              <a:buChar char="v"/>
            </a:pPr>
            <a:r>
              <a:rPr lang="en-US" sz="5200" b="1" dirty="0"/>
              <a:t>For Special Education Students</a:t>
            </a:r>
          </a:p>
          <a:p>
            <a:pPr lvl="1"/>
            <a:r>
              <a:rPr lang="en-US" sz="5200" dirty="0"/>
              <a:t>MDR’s findings and signature page(s)</a:t>
            </a:r>
          </a:p>
          <a:p>
            <a:pPr lvl="1"/>
            <a:r>
              <a:rPr lang="en-US" sz="5200" dirty="0"/>
              <a:t>Receive from Special Ed  Chair </a:t>
            </a:r>
          </a:p>
          <a:p>
            <a:pPr>
              <a:buFont typeface="Wingdings" panose="05000000000000000000" pitchFamily="2" charset="2"/>
              <a:buChar char="v"/>
            </a:pPr>
            <a:r>
              <a:rPr lang="en-US" sz="5200" b="1" dirty="0"/>
              <a:t>Student Victim Letter</a:t>
            </a:r>
          </a:p>
          <a:p>
            <a:pPr lvl="1"/>
            <a:r>
              <a:rPr lang="en-US" sz="5200" dirty="0"/>
              <a:t>Must be on file with appropriate signatures</a:t>
            </a:r>
          </a:p>
          <a:p>
            <a:pPr lvl="1"/>
            <a:r>
              <a:rPr lang="en-US" sz="5200" dirty="0"/>
              <a:t>Include in discipline folder</a:t>
            </a:r>
          </a:p>
          <a:p>
            <a:endParaRPr lang="en-US" dirty="0"/>
          </a:p>
        </p:txBody>
      </p:sp>
      <p:sp>
        <p:nvSpPr>
          <p:cNvPr id="7" name="Slide Number Placeholder 6">
            <a:extLst>
              <a:ext uri="{FF2B5EF4-FFF2-40B4-BE49-F238E27FC236}">
                <a16:creationId xmlns:a16="http://schemas.microsoft.com/office/drawing/2014/main" id="{A45B81CD-03E7-4AFF-A139-77C76743F3EF}"/>
              </a:ext>
            </a:extLst>
          </p:cNvPr>
          <p:cNvSpPr>
            <a:spLocks noGrp="1"/>
          </p:cNvSpPr>
          <p:nvPr>
            <p:ph type="sldNum" sz="quarter" idx="12"/>
          </p:nvPr>
        </p:nvSpPr>
        <p:spPr/>
        <p:txBody>
          <a:bodyPr/>
          <a:lstStyle/>
          <a:p>
            <a:fld id="{FD52C1F8-3BA5-F24E-8618-E52498D87186}" type="slidenum">
              <a:rPr lang="en-US" smtClean="0"/>
              <a:t>61</a:t>
            </a:fld>
            <a:endParaRPr lang="en-US" dirty="0"/>
          </a:p>
        </p:txBody>
      </p:sp>
      <p:sp>
        <p:nvSpPr>
          <p:cNvPr id="6" name="Content Placeholder 5">
            <a:extLst>
              <a:ext uri="{FF2B5EF4-FFF2-40B4-BE49-F238E27FC236}">
                <a16:creationId xmlns:a16="http://schemas.microsoft.com/office/drawing/2014/main" id="{DB7153EB-8DC6-4360-991D-3299D765D1C7}"/>
              </a:ext>
            </a:extLst>
          </p:cNvPr>
          <p:cNvSpPr>
            <a:spLocks noGrp="1"/>
          </p:cNvSpPr>
          <p:nvPr>
            <p:ph sz="half" idx="4294967295"/>
          </p:nvPr>
        </p:nvSpPr>
        <p:spPr>
          <a:xfrm>
            <a:off x="6386732" y="2191044"/>
            <a:ext cx="2532184" cy="2240280"/>
          </a:xfrm>
        </p:spPr>
        <p:txBody>
          <a:bodyPr>
            <a:normAutofit/>
          </a:bodyPr>
          <a:lstStyle/>
          <a:p>
            <a:pPr marL="0" indent="0">
              <a:buNone/>
            </a:pPr>
            <a:endParaRPr lang="en-US" sz="3600" dirty="0"/>
          </a:p>
        </p:txBody>
      </p:sp>
    </p:spTree>
    <p:extLst>
      <p:ext uri="{BB962C8B-B14F-4D97-AF65-F5344CB8AC3E}">
        <p14:creationId xmlns:p14="http://schemas.microsoft.com/office/powerpoint/2010/main" val="34049318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9EE2A6D-F977-4CD1-B257-C9318A28631D}"/>
              </a:ext>
            </a:extLst>
          </p:cNvPr>
          <p:cNvSpPr>
            <a:spLocks noGrp="1"/>
          </p:cNvSpPr>
          <p:nvPr>
            <p:ph type="title"/>
          </p:nvPr>
        </p:nvSpPr>
        <p:spPr>
          <a:xfrm>
            <a:off x="457200" y="274638"/>
            <a:ext cx="8229600" cy="1143000"/>
          </a:xfrm>
        </p:spPr>
        <p:txBody>
          <a:bodyPr>
            <a:normAutofit fontScale="90000"/>
          </a:bodyPr>
          <a:lstStyle/>
          <a:p>
            <a:r>
              <a:rPr lang="en-US" dirty="0"/>
              <a:t>DAEP and JJAEP Referral Example</a:t>
            </a:r>
          </a:p>
        </p:txBody>
      </p:sp>
      <p:pic>
        <p:nvPicPr>
          <p:cNvPr id="9" name="Picture 3">
            <a:extLst>
              <a:ext uri="{FF2B5EF4-FFF2-40B4-BE49-F238E27FC236}">
                <a16:creationId xmlns:a16="http://schemas.microsoft.com/office/drawing/2014/main" id="{358789A6-6F78-4174-ADF3-07B8C7FB887C}"/>
              </a:ext>
            </a:extLst>
          </p:cNvPr>
          <p:cNvPicPr>
            <a:picLocks noChangeAspect="1" noChangeArrowheads="1"/>
          </p:cNvPicPr>
          <p:nvPr/>
        </p:nvPicPr>
        <p:blipFill>
          <a:blip r:embed="rId2" cstate="print"/>
          <a:stretch>
            <a:fillRect/>
          </a:stretch>
        </p:blipFill>
        <p:spPr bwMode="auto">
          <a:xfrm>
            <a:off x="457200" y="1482570"/>
            <a:ext cx="8118629" cy="4412203"/>
          </a:xfrm>
          <a:prstGeom prst="rect">
            <a:avLst/>
          </a:prstGeom>
          <a:noFill/>
          <a:ln>
            <a:miter lim="800000"/>
            <a:headEnd/>
            <a:tailEnd/>
          </a:ln>
        </p:spPr>
      </p:pic>
      <p:sp>
        <p:nvSpPr>
          <p:cNvPr id="5" name="Slide Number Placeholder 4">
            <a:extLst>
              <a:ext uri="{FF2B5EF4-FFF2-40B4-BE49-F238E27FC236}">
                <a16:creationId xmlns:a16="http://schemas.microsoft.com/office/drawing/2014/main" id="{3D68AEF5-7162-4FFC-B3D2-F32FDE4EBBF7}"/>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FD52C1F8-3BA5-F24E-8618-E52498D87186}" type="slidenum">
              <a:rPr lang="en-US" smtClean="0"/>
              <a:pPr>
                <a:spcAft>
                  <a:spcPts val="600"/>
                </a:spcAft>
              </a:pPr>
              <a:t>62</a:t>
            </a:fld>
            <a:endParaRPr lang="en-US" dirty="0"/>
          </a:p>
        </p:txBody>
      </p:sp>
    </p:spTree>
    <p:extLst>
      <p:ext uri="{BB962C8B-B14F-4D97-AF65-F5344CB8AC3E}">
        <p14:creationId xmlns:p14="http://schemas.microsoft.com/office/powerpoint/2010/main" val="28094584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object 2"/>
          <p:cNvSpPr/>
          <p:nvPr/>
        </p:nvSpPr>
        <p:spPr>
          <a:xfrm>
            <a:off x="457962" y="1418082"/>
            <a:ext cx="8229600" cy="0"/>
          </a:xfrm>
          <a:custGeom>
            <a:avLst/>
            <a:gdLst/>
            <a:ahLst/>
            <a:cxnLst/>
            <a:rect l="l" t="t" r="r" b="b"/>
            <a:pathLst>
              <a:path w="8229600">
                <a:moveTo>
                  <a:pt x="0" y="0"/>
                </a:moveTo>
                <a:lnTo>
                  <a:pt x="8229600" y="0"/>
                </a:lnTo>
              </a:path>
            </a:pathLst>
          </a:custGeom>
          <a:ln w="25400">
            <a:solidFill>
              <a:srgbClr val="DCA900"/>
            </a:solidFill>
          </a:ln>
        </p:spPr>
        <p:txBody>
          <a:bodyPr wrap="square" lIns="0" tIns="0" rIns="0" bIns="0" rtlCol="0"/>
          <a:lstStyle/>
          <a:p>
            <a:endParaRPr dirty="0"/>
          </a:p>
        </p:txBody>
      </p:sp>
      <p:sp>
        <p:nvSpPr>
          <p:cNvPr id="3" name="object 3"/>
          <p:cNvSpPr/>
          <p:nvPr/>
        </p:nvSpPr>
        <p:spPr>
          <a:xfrm>
            <a:off x="612297" y="1733040"/>
            <a:ext cx="6413342" cy="1955039"/>
          </a:xfrm>
          <a:prstGeom prst="rect">
            <a:avLst/>
          </a:prstGeom>
          <a:blipFill>
            <a:blip r:embed="rId2"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535939" y="482267"/>
            <a:ext cx="7746927" cy="751488"/>
          </a:xfrm>
          <a:prstGeom prst="rect">
            <a:avLst/>
          </a:prstGeom>
        </p:spPr>
        <p:txBody>
          <a:bodyPr vert="horz" wrap="square" lIns="0" tIns="12700" rIns="0" bIns="0" rtlCol="0">
            <a:spAutoFit/>
          </a:bodyPr>
          <a:lstStyle/>
          <a:p>
            <a:pPr marL="12700" algn="ctr">
              <a:lnSpc>
                <a:spcPct val="100000"/>
              </a:lnSpc>
              <a:spcBef>
                <a:spcPts val="100"/>
              </a:spcBef>
            </a:pPr>
            <a:r>
              <a:rPr sz="4800" b="1" spc="145" dirty="0">
                <a:latin typeface="Trebuchet MS"/>
                <a:cs typeface="Trebuchet MS"/>
              </a:rPr>
              <a:t>OnDataSuite</a:t>
            </a:r>
          </a:p>
        </p:txBody>
      </p:sp>
      <p:sp>
        <p:nvSpPr>
          <p:cNvPr id="6" name="object 6"/>
          <p:cNvSpPr txBox="1">
            <a:spLocks noGrp="1"/>
          </p:cNvSpPr>
          <p:nvPr>
            <p:ph type="sldNum" sz="quarter" idx="7"/>
          </p:nvPr>
        </p:nvSpPr>
        <p:spPr>
          <a:xfrm>
            <a:off x="8386318" y="6388939"/>
            <a:ext cx="247015" cy="253365"/>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30"/>
              </a:lnSpc>
            </a:pPr>
            <a:fld id="{81D60167-4931-47E6-BA6A-407CBD079E47}" type="slidenum">
              <a:rPr lang="en-US" smtClean="0"/>
              <a:pPr marL="38100">
                <a:lnSpc>
                  <a:spcPts val="1430"/>
                </a:lnSpc>
              </a:pPr>
              <a:t>63</a:t>
            </a:fld>
            <a:endParaRPr dirty="0"/>
          </a:p>
        </p:txBody>
      </p:sp>
      <p:sp>
        <p:nvSpPr>
          <p:cNvPr id="5" name="object 5"/>
          <p:cNvSpPr txBox="1"/>
          <p:nvPr/>
        </p:nvSpPr>
        <p:spPr>
          <a:xfrm>
            <a:off x="650240" y="3994280"/>
            <a:ext cx="4273550" cy="2024913"/>
          </a:xfrm>
          <a:prstGeom prst="rect">
            <a:avLst/>
          </a:prstGeom>
        </p:spPr>
        <p:txBody>
          <a:bodyPr vert="horz" wrap="square" lIns="0" tIns="74930" rIns="0" bIns="0" rtlCol="0">
            <a:spAutoFit/>
          </a:bodyPr>
          <a:lstStyle/>
          <a:p>
            <a:pPr marL="12700">
              <a:lnSpc>
                <a:spcPct val="100000"/>
              </a:lnSpc>
              <a:spcBef>
                <a:spcPts val="590"/>
              </a:spcBef>
            </a:pPr>
            <a:r>
              <a:rPr sz="2000" b="1" dirty="0">
                <a:latin typeface="Arial"/>
                <a:cs typeface="Arial"/>
              </a:rPr>
              <a:t>OnDataSuite </a:t>
            </a:r>
            <a:r>
              <a:rPr sz="2000" dirty="0">
                <a:latin typeface="Arial"/>
                <a:cs typeface="Arial"/>
              </a:rPr>
              <a:t>is currently available</a:t>
            </a:r>
            <a:r>
              <a:rPr sz="2000" spc="-114" dirty="0">
                <a:latin typeface="Arial"/>
                <a:cs typeface="Arial"/>
              </a:rPr>
              <a:t> </a:t>
            </a:r>
            <a:r>
              <a:rPr sz="2000" spc="-5" dirty="0">
                <a:latin typeface="Arial"/>
                <a:cs typeface="Arial"/>
              </a:rPr>
              <a:t>to:</a:t>
            </a:r>
            <a:endParaRPr sz="2000" dirty="0">
              <a:latin typeface="Arial"/>
              <a:cs typeface="Arial"/>
            </a:endParaRPr>
          </a:p>
          <a:p>
            <a:pPr marL="469900" indent="-290195">
              <a:lnSpc>
                <a:spcPct val="100000"/>
              </a:lnSpc>
              <a:spcBef>
                <a:spcPts val="440"/>
              </a:spcBef>
              <a:buChar char="•"/>
              <a:tabLst>
                <a:tab pos="469900" algn="l"/>
                <a:tab pos="470534" algn="l"/>
              </a:tabLst>
            </a:pPr>
            <a:r>
              <a:rPr sz="1800" spc="-5" dirty="0">
                <a:latin typeface="Arial"/>
                <a:cs typeface="Arial"/>
              </a:rPr>
              <a:t>Campus </a:t>
            </a:r>
            <a:r>
              <a:rPr sz="1800" dirty="0">
                <a:latin typeface="Arial"/>
                <a:cs typeface="Arial"/>
              </a:rPr>
              <a:t>PEIMS</a:t>
            </a:r>
            <a:r>
              <a:rPr sz="1800" spc="-5" dirty="0">
                <a:latin typeface="Arial"/>
                <a:cs typeface="Arial"/>
              </a:rPr>
              <a:t> Coordinators</a:t>
            </a:r>
            <a:endParaRPr lang="en-US" sz="1800" spc="-5" dirty="0">
              <a:latin typeface="Arial"/>
              <a:cs typeface="Arial"/>
            </a:endParaRPr>
          </a:p>
          <a:p>
            <a:pPr marL="469900" indent="-290195">
              <a:lnSpc>
                <a:spcPct val="100000"/>
              </a:lnSpc>
              <a:spcBef>
                <a:spcPts val="440"/>
              </a:spcBef>
              <a:buChar char="•"/>
              <a:tabLst>
                <a:tab pos="469900" algn="l"/>
                <a:tab pos="470534" algn="l"/>
              </a:tabLst>
            </a:pPr>
            <a:r>
              <a:rPr lang="en-US" spc="-5" dirty="0">
                <a:latin typeface="Arial"/>
                <a:cs typeface="Arial"/>
              </a:rPr>
              <a:t>Campus SIRS </a:t>
            </a:r>
            <a:endParaRPr sz="1800" dirty="0">
              <a:latin typeface="Arial"/>
              <a:cs typeface="Arial"/>
            </a:endParaRPr>
          </a:p>
          <a:p>
            <a:pPr marL="469900" indent="-290195">
              <a:lnSpc>
                <a:spcPct val="100000"/>
              </a:lnSpc>
              <a:spcBef>
                <a:spcPts val="434"/>
              </a:spcBef>
              <a:buChar char="•"/>
              <a:tabLst>
                <a:tab pos="469900" algn="l"/>
                <a:tab pos="470534" algn="l"/>
              </a:tabLst>
            </a:pPr>
            <a:r>
              <a:rPr sz="1800" spc="-5" dirty="0">
                <a:latin typeface="Arial"/>
                <a:cs typeface="Arial"/>
              </a:rPr>
              <a:t>Campus</a:t>
            </a:r>
            <a:r>
              <a:rPr sz="1800" spc="5" dirty="0">
                <a:latin typeface="Arial"/>
                <a:cs typeface="Arial"/>
              </a:rPr>
              <a:t> </a:t>
            </a:r>
            <a:r>
              <a:rPr sz="1800" spc="-5" dirty="0">
                <a:latin typeface="Arial"/>
                <a:cs typeface="Arial"/>
              </a:rPr>
              <a:t>Principals</a:t>
            </a:r>
            <a:endParaRPr lang="en-US" sz="1800" spc="-5" dirty="0">
              <a:latin typeface="Arial"/>
              <a:cs typeface="Arial"/>
            </a:endParaRPr>
          </a:p>
          <a:p>
            <a:pPr marL="469900" indent="-290195">
              <a:lnSpc>
                <a:spcPct val="100000"/>
              </a:lnSpc>
              <a:spcBef>
                <a:spcPts val="434"/>
              </a:spcBef>
              <a:buChar char="•"/>
              <a:tabLst>
                <a:tab pos="469900" algn="l"/>
                <a:tab pos="470534" algn="l"/>
              </a:tabLst>
            </a:pPr>
            <a:r>
              <a:rPr lang="en-US" sz="1800" spc="-5" dirty="0">
                <a:latin typeface="Arial"/>
                <a:cs typeface="Arial"/>
              </a:rPr>
              <a:t>Campus At-Risk Coordinators</a:t>
            </a:r>
          </a:p>
          <a:p>
            <a:pPr marL="469900" indent="-290195">
              <a:lnSpc>
                <a:spcPct val="100000"/>
              </a:lnSpc>
              <a:spcBef>
                <a:spcPts val="434"/>
              </a:spcBef>
              <a:buChar char="•"/>
              <a:tabLst>
                <a:tab pos="469900" algn="l"/>
                <a:tab pos="470534" algn="l"/>
              </a:tabLst>
            </a:pPr>
            <a:r>
              <a:rPr lang="en-US" spc="-5" dirty="0">
                <a:latin typeface="Arial"/>
                <a:cs typeface="Arial"/>
              </a:rPr>
              <a:t>Campus Dean of Instructions</a:t>
            </a:r>
            <a:endParaRPr sz="1800" dirty="0">
              <a:latin typeface="Arial"/>
              <a:cs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962" y="1418082"/>
            <a:ext cx="8229600" cy="0"/>
          </a:xfrm>
          <a:custGeom>
            <a:avLst/>
            <a:gdLst/>
            <a:ahLst/>
            <a:cxnLst/>
            <a:rect l="l" t="t" r="r" b="b"/>
            <a:pathLst>
              <a:path w="8229600">
                <a:moveTo>
                  <a:pt x="0" y="0"/>
                </a:moveTo>
                <a:lnTo>
                  <a:pt x="8229600" y="0"/>
                </a:lnTo>
              </a:path>
            </a:pathLst>
          </a:custGeom>
          <a:ln w="25400">
            <a:solidFill>
              <a:srgbClr val="DCA900"/>
            </a:solidFill>
          </a:ln>
        </p:spPr>
        <p:txBody>
          <a:bodyPr wrap="square" lIns="0" tIns="0" rIns="0" bIns="0" rtlCol="0"/>
          <a:lstStyle/>
          <a:p>
            <a:endParaRPr dirty="0"/>
          </a:p>
        </p:txBody>
      </p:sp>
      <p:sp>
        <p:nvSpPr>
          <p:cNvPr id="3" name="object 3"/>
          <p:cNvSpPr txBox="1">
            <a:spLocks noGrp="1"/>
          </p:cNvSpPr>
          <p:nvPr>
            <p:ph type="title"/>
          </p:nvPr>
        </p:nvSpPr>
        <p:spPr>
          <a:xfrm>
            <a:off x="535940" y="155341"/>
            <a:ext cx="6798309" cy="1308692"/>
          </a:xfrm>
          <a:prstGeom prst="rect">
            <a:avLst/>
          </a:prstGeom>
        </p:spPr>
        <p:txBody>
          <a:bodyPr vert="horz" wrap="square" lIns="0" tIns="13335" rIns="0" bIns="0" rtlCol="0">
            <a:spAutoFit/>
          </a:bodyPr>
          <a:lstStyle/>
          <a:p>
            <a:pPr marL="12700" algn="ctr">
              <a:lnSpc>
                <a:spcPts val="3679"/>
              </a:lnSpc>
              <a:spcBef>
                <a:spcPts val="105"/>
              </a:spcBef>
            </a:pPr>
            <a:r>
              <a:rPr sz="3200" spc="130" dirty="0">
                <a:latin typeface="Trebuchet MS"/>
                <a:cs typeface="Trebuchet MS"/>
              </a:rPr>
              <a:t>OnDataSuite</a:t>
            </a:r>
            <a:endParaRPr sz="3200" dirty="0">
              <a:latin typeface="Trebuchet MS"/>
              <a:cs typeface="Trebuchet MS"/>
            </a:endParaRPr>
          </a:p>
          <a:p>
            <a:pPr marL="12700" algn="ctr">
              <a:lnSpc>
                <a:spcPts val="3200"/>
              </a:lnSpc>
            </a:pPr>
            <a:r>
              <a:rPr sz="2800" spc="105" dirty="0"/>
              <a:t>View </a:t>
            </a:r>
            <a:r>
              <a:rPr sz="2800" spc="30" dirty="0"/>
              <a:t>Campus Dashboards </a:t>
            </a:r>
            <a:r>
              <a:rPr sz="2800" spc="155" dirty="0"/>
              <a:t>by</a:t>
            </a:r>
            <a:r>
              <a:rPr sz="2800" spc="-515" dirty="0"/>
              <a:t> </a:t>
            </a:r>
            <a:r>
              <a:rPr sz="2800" spc="20" dirty="0"/>
              <a:t>Submission</a:t>
            </a:r>
            <a:endParaRPr sz="2800" dirty="0"/>
          </a:p>
        </p:txBody>
      </p:sp>
      <p:sp>
        <p:nvSpPr>
          <p:cNvPr id="4" name="object 4"/>
          <p:cNvSpPr/>
          <p:nvPr/>
        </p:nvSpPr>
        <p:spPr>
          <a:xfrm>
            <a:off x="306324" y="1539178"/>
            <a:ext cx="8531352" cy="4587301"/>
          </a:xfrm>
          <a:prstGeom prst="rect">
            <a:avLst/>
          </a:prstGeom>
          <a:blipFill>
            <a:blip r:embed="rId2" cstate="print"/>
            <a:stretch>
              <a:fillRect/>
            </a:stretch>
          </a:blipFill>
        </p:spPr>
        <p:txBody>
          <a:bodyPr wrap="square" lIns="0" tIns="0" rIns="0" bIns="0" rtlCol="0"/>
          <a:lstStyle/>
          <a:p>
            <a:endParaRPr dirty="0"/>
          </a:p>
        </p:txBody>
      </p:sp>
      <p:sp>
        <p:nvSpPr>
          <p:cNvPr id="5" name="object 5"/>
          <p:cNvSpPr txBox="1">
            <a:spLocks noGrp="1"/>
          </p:cNvSpPr>
          <p:nvPr>
            <p:ph type="sldNum" sz="quarter" idx="7"/>
          </p:nvPr>
        </p:nvSpPr>
        <p:spPr>
          <a:xfrm>
            <a:off x="8386318" y="6388939"/>
            <a:ext cx="247015" cy="253365"/>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30"/>
              </a:lnSpc>
            </a:pPr>
            <a:fld id="{81D60167-4931-47E6-BA6A-407CBD079E47}" type="slidenum">
              <a:rPr lang="en-US" smtClean="0"/>
              <a:pPr marL="38100">
                <a:lnSpc>
                  <a:spcPts val="1430"/>
                </a:lnSpc>
              </a:pPr>
              <a:t>64</a:t>
            </a:fld>
            <a:endParaRP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962" y="1418082"/>
            <a:ext cx="8229600" cy="0"/>
          </a:xfrm>
          <a:custGeom>
            <a:avLst/>
            <a:gdLst/>
            <a:ahLst/>
            <a:cxnLst/>
            <a:rect l="l" t="t" r="r" b="b"/>
            <a:pathLst>
              <a:path w="8229600">
                <a:moveTo>
                  <a:pt x="0" y="0"/>
                </a:moveTo>
                <a:lnTo>
                  <a:pt x="8229600" y="0"/>
                </a:lnTo>
              </a:path>
            </a:pathLst>
          </a:custGeom>
          <a:ln w="25400">
            <a:solidFill>
              <a:srgbClr val="DCA900"/>
            </a:solidFill>
          </a:ln>
        </p:spPr>
        <p:txBody>
          <a:bodyPr wrap="square" lIns="0" tIns="0" rIns="0" bIns="0" rtlCol="0"/>
          <a:lstStyle/>
          <a:p>
            <a:endParaRPr dirty="0"/>
          </a:p>
        </p:txBody>
      </p:sp>
      <p:sp>
        <p:nvSpPr>
          <p:cNvPr id="3" name="object 3"/>
          <p:cNvSpPr txBox="1">
            <a:spLocks noGrp="1"/>
          </p:cNvSpPr>
          <p:nvPr>
            <p:ph type="title"/>
          </p:nvPr>
        </p:nvSpPr>
        <p:spPr>
          <a:xfrm>
            <a:off x="535940" y="155341"/>
            <a:ext cx="6786245" cy="1308692"/>
          </a:xfrm>
          <a:prstGeom prst="rect">
            <a:avLst/>
          </a:prstGeom>
        </p:spPr>
        <p:txBody>
          <a:bodyPr vert="horz" wrap="square" lIns="0" tIns="13335" rIns="0" bIns="0" rtlCol="0">
            <a:spAutoFit/>
          </a:bodyPr>
          <a:lstStyle/>
          <a:p>
            <a:pPr marL="12700" algn="ctr">
              <a:lnSpc>
                <a:spcPts val="3679"/>
              </a:lnSpc>
              <a:spcBef>
                <a:spcPts val="105"/>
              </a:spcBef>
            </a:pPr>
            <a:r>
              <a:rPr sz="3200" spc="130" dirty="0">
                <a:latin typeface="Trebuchet MS"/>
                <a:cs typeface="Trebuchet MS"/>
              </a:rPr>
              <a:t>OnDataSuite</a:t>
            </a:r>
            <a:endParaRPr sz="3200" dirty="0">
              <a:latin typeface="Trebuchet MS"/>
              <a:cs typeface="Trebuchet MS"/>
            </a:endParaRPr>
          </a:p>
          <a:p>
            <a:pPr marL="12700" algn="ctr">
              <a:lnSpc>
                <a:spcPts val="3200"/>
              </a:lnSpc>
            </a:pPr>
            <a:r>
              <a:rPr sz="2800" spc="105" dirty="0"/>
              <a:t>View</a:t>
            </a:r>
            <a:r>
              <a:rPr sz="2800" spc="-75" dirty="0"/>
              <a:t> </a:t>
            </a:r>
            <a:r>
              <a:rPr sz="2800" spc="-20" dirty="0"/>
              <a:t>Data</a:t>
            </a:r>
            <a:r>
              <a:rPr sz="2800" spc="-295" dirty="0"/>
              <a:t> </a:t>
            </a:r>
            <a:r>
              <a:rPr sz="2800" spc="55" dirty="0"/>
              <a:t>Validation</a:t>
            </a:r>
            <a:r>
              <a:rPr sz="2800" spc="-80" dirty="0"/>
              <a:t> </a:t>
            </a:r>
            <a:r>
              <a:rPr sz="2800" spc="50" dirty="0"/>
              <a:t>and</a:t>
            </a:r>
            <a:r>
              <a:rPr sz="2800" spc="-80" dirty="0"/>
              <a:t> </a:t>
            </a:r>
            <a:r>
              <a:rPr sz="2800" spc="30" dirty="0"/>
              <a:t>Custom</a:t>
            </a:r>
            <a:r>
              <a:rPr sz="2800" spc="-65" dirty="0"/>
              <a:t> </a:t>
            </a:r>
            <a:r>
              <a:rPr sz="2800" spc="25" dirty="0"/>
              <a:t>Reports</a:t>
            </a:r>
            <a:endParaRPr sz="2800" dirty="0"/>
          </a:p>
        </p:txBody>
      </p:sp>
      <p:sp>
        <p:nvSpPr>
          <p:cNvPr id="4" name="object 4"/>
          <p:cNvSpPr/>
          <p:nvPr/>
        </p:nvSpPr>
        <p:spPr>
          <a:xfrm>
            <a:off x="277368" y="1598675"/>
            <a:ext cx="8409431" cy="4664964"/>
          </a:xfrm>
          <a:prstGeom prst="rect">
            <a:avLst/>
          </a:prstGeom>
          <a:blipFill>
            <a:blip r:embed="rId2" cstate="print"/>
            <a:stretch>
              <a:fillRect/>
            </a:stretch>
          </a:blipFill>
        </p:spPr>
        <p:txBody>
          <a:bodyPr wrap="square" lIns="0" tIns="0" rIns="0" bIns="0" rtlCol="0"/>
          <a:lstStyle/>
          <a:p>
            <a:endParaRPr dirty="0"/>
          </a:p>
        </p:txBody>
      </p:sp>
      <p:sp>
        <p:nvSpPr>
          <p:cNvPr id="5" name="object 5"/>
          <p:cNvSpPr txBox="1">
            <a:spLocks noGrp="1"/>
          </p:cNvSpPr>
          <p:nvPr>
            <p:ph type="sldNum" sz="quarter" idx="7"/>
          </p:nvPr>
        </p:nvSpPr>
        <p:spPr>
          <a:xfrm>
            <a:off x="8386318" y="6388939"/>
            <a:ext cx="247015" cy="253365"/>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30"/>
              </a:lnSpc>
            </a:pPr>
            <a:fld id="{81D60167-4931-47E6-BA6A-407CBD079E47}" type="slidenum">
              <a:rPr lang="en-US" smtClean="0"/>
              <a:pPr marL="38100">
                <a:lnSpc>
                  <a:spcPts val="1430"/>
                </a:lnSpc>
              </a:pPr>
              <a:t>65</a:t>
            </a:fld>
            <a:endParaRP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962" y="1418082"/>
            <a:ext cx="8229600" cy="0"/>
          </a:xfrm>
          <a:custGeom>
            <a:avLst/>
            <a:gdLst/>
            <a:ahLst/>
            <a:cxnLst/>
            <a:rect l="l" t="t" r="r" b="b"/>
            <a:pathLst>
              <a:path w="8229600">
                <a:moveTo>
                  <a:pt x="0" y="0"/>
                </a:moveTo>
                <a:lnTo>
                  <a:pt x="8229600" y="0"/>
                </a:lnTo>
              </a:path>
            </a:pathLst>
          </a:custGeom>
          <a:ln w="25400">
            <a:solidFill>
              <a:srgbClr val="DCA900"/>
            </a:solidFill>
          </a:ln>
        </p:spPr>
        <p:txBody>
          <a:bodyPr wrap="square" lIns="0" tIns="0" rIns="0" bIns="0" rtlCol="0"/>
          <a:lstStyle/>
          <a:p>
            <a:endParaRPr dirty="0"/>
          </a:p>
        </p:txBody>
      </p:sp>
      <p:sp>
        <p:nvSpPr>
          <p:cNvPr id="3" name="object 3"/>
          <p:cNvSpPr/>
          <p:nvPr/>
        </p:nvSpPr>
        <p:spPr>
          <a:xfrm>
            <a:off x="398140" y="1979676"/>
            <a:ext cx="8076463" cy="3714759"/>
          </a:xfrm>
          <a:prstGeom prst="rect">
            <a:avLst/>
          </a:prstGeom>
          <a:blipFill>
            <a:blip r:embed="rId2" cstate="print"/>
            <a:stretch>
              <a:fillRect/>
            </a:stretch>
          </a:blipFill>
        </p:spPr>
        <p:txBody>
          <a:bodyPr wrap="square" lIns="0" tIns="0" rIns="0" bIns="0" rtlCol="0"/>
          <a:lstStyle/>
          <a:p>
            <a:endParaRPr dirty="0"/>
          </a:p>
        </p:txBody>
      </p:sp>
      <p:sp>
        <p:nvSpPr>
          <p:cNvPr id="4" name="object 4"/>
          <p:cNvSpPr txBox="1">
            <a:spLocks noGrp="1"/>
          </p:cNvSpPr>
          <p:nvPr>
            <p:ph type="title"/>
          </p:nvPr>
        </p:nvSpPr>
        <p:spPr>
          <a:xfrm>
            <a:off x="535940" y="155341"/>
            <a:ext cx="7178675" cy="1308692"/>
          </a:xfrm>
          <a:prstGeom prst="rect">
            <a:avLst/>
          </a:prstGeom>
        </p:spPr>
        <p:txBody>
          <a:bodyPr vert="horz" wrap="square" lIns="0" tIns="13335" rIns="0" bIns="0" rtlCol="0">
            <a:spAutoFit/>
          </a:bodyPr>
          <a:lstStyle/>
          <a:p>
            <a:pPr marL="12700" algn="ctr">
              <a:lnSpc>
                <a:spcPts val="3679"/>
              </a:lnSpc>
              <a:spcBef>
                <a:spcPts val="105"/>
              </a:spcBef>
            </a:pPr>
            <a:r>
              <a:rPr sz="3200" b="1" spc="130" dirty="0">
                <a:latin typeface="Trebuchet MS"/>
                <a:cs typeface="Trebuchet MS"/>
              </a:rPr>
              <a:t>OnDataSuite</a:t>
            </a:r>
            <a:endParaRPr sz="3200" b="1" dirty="0">
              <a:latin typeface="Trebuchet MS"/>
              <a:cs typeface="Trebuchet MS"/>
            </a:endParaRPr>
          </a:p>
          <a:p>
            <a:pPr marL="12700" algn="ctr">
              <a:lnSpc>
                <a:spcPts val="3200"/>
              </a:lnSpc>
            </a:pPr>
            <a:r>
              <a:rPr sz="2800" b="1" spc="105" dirty="0"/>
              <a:t>View</a:t>
            </a:r>
            <a:r>
              <a:rPr sz="2800" b="1" spc="-75" dirty="0"/>
              <a:t> </a:t>
            </a:r>
            <a:r>
              <a:rPr sz="2800" b="1" spc="-55" dirty="0"/>
              <a:t>Fatals,</a:t>
            </a:r>
            <a:r>
              <a:rPr sz="2800" b="1" spc="-515" dirty="0"/>
              <a:t> </a:t>
            </a:r>
            <a:r>
              <a:rPr sz="2800" b="1" spc="60" dirty="0"/>
              <a:t>Warnings</a:t>
            </a:r>
            <a:r>
              <a:rPr sz="2800" b="1" spc="-80" dirty="0"/>
              <a:t> </a:t>
            </a:r>
            <a:r>
              <a:rPr sz="2800" b="1" spc="50" dirty="0"/>
              <a:t>and</a:t>
            </a:r>
            <a:r>
              <a:rPr sz="2800" b="1" spc="-85" dirty="0"/>
              <a:t> </a:t>
            </a:r>
            <a:r>
              <a:rPr sz="2800" b="1" spc="30" dirty="0"/>
              <a:t>Special</a:t>
            </a:r>
            <a:r>
              <a:rPr sz="2800" b="1" spc="-315" dirty="0"/>
              <a:t> </a:t>
            </a:r>
            <a:r>
              <a:rPr sz="2800" b="1" spc="60" dirty="0"/>
              <a:t>Warnings</a:t>
            </a:r>
            <a:endParaRPr sz="2800" b="1" dirty="0"/>
          </a:p>
        </p:txBody>
      </p:sp>
      <p:sp>
        <p:nvSpPr>
          <p:cNvPr id="5" name="object 5"/>
          <p:cNvSpPr txBox="1">
            <a:spLocks noGrp="1"/>
          </p:cNvSpPr>
          <p:nvPr>
            <p:ph type="sldNum" sz="quarter" idx="7"/>
          </p:nvPr>
        </p:nvSpPr>
        <p:spPr>
          <a:xfrm>
            <a:off x="8386318" y="6388939"/>
            <a:ext cx="247015" cy="253365"/>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30"/>
              </a:lnSpc>
            </a:pPr>
            <a:fld id="{81D60167-4931-47E6-BA6A-407CBD079E47}" type="slidenum">
              <a:rPr lang="en-US" smtClean="0"/>
              <a:pPr marL="38100">
                <a:lnSpc>
                  <a:spcPts val="1430"/>
                </a:lnSpc>
              </a:pPr>
              <a:t>66</a:t>
            </a:fld>
            <a:endParaRP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7962" y="1418082"/>
            <a:ext cx="8229600" cy="0"/>
          </a:xfrm>
          <a:custGeom>
            <a:avLst/>
            <a:gdLst/>
            <a:ahLst/>
            <a:cxnLst/>
            <a:rect l="l" t="t" r="r" b="b"/>
            <a:pathLst>
              <a:path w="8229600">
                <a:moveTo>
                  <a:pt x="0" y="0"/>
                </a:moveTo>
                <a:lnTo>
                  <a:pt x="8229600" y="0"/>
                </a:lnTo>
              </a:path>
            </a:pathLst>
          </a:custGeom>
          <a:ln w="25400">
            <a:solidFill>
              <a:srgbClr val="DCA900"/>
            </a:solidFill>
          </a:ln>
        </p:spPr>
        <p:txBody>
          <a:bodyPr wrap="square" lIns="0" tIns="0" rIns="0" bIns="0" rtlCol="0"/>
          <a:lstStyle/>
          <a:p>
            <a:endParaRPr dirty="0"/>
          </a:p>
        </p:txBody>
      </p:sp>
      <p:sp>
        <p:nvSpPr>
          <p:cNvPr id="3" name="object 3"/>
          <p:cNvSpPr txBox="1">
            <a:spLocks noGrp="1"/>
          </p:cNvSpPr>
          <p:nvPr>
            <p:ph type="title"/>
          </p:nvPr>
        </p:nvSpPr>
        <p:spPr>
          <a:xfrm>
            <a:off x="535939" y="359790"/>
            <a:ext cx="6486297" cy="899794"/>
          </a:xfrm>
          <a:prstGeom prst="rect">
            <a:avLst/>
          </a:prstGeom>
        </p:spPr>
        <p:txBody>
          <a:bodyPr vert="horz" wrap="square" lIns="0" tIns="13335" rIns="0" bIns="0" rtlCol="0">
            <a:spAutoFit/>
          </a:bodyPr>
          <a:lstStyle/>
          <a:p>
            <a:pPr marL="12700" algn="ctr">
              <a:lnSpc>
                <a:spcPts val="3679"/>
              </a:lnSpc>
              <a:spcBef>
                <a:spcPts val="105"/>
              </a:spcBef>
            </a:pPr>
            <a:r>
              <a:rPr sz="3200" b="1" spc="130" dirty="0">
                <a:latin typeface="Trebuchet MS"/>
                <a:cs typeface="Trebuchet MS"/>
              </a:rPr>
              <a:t>OnDataSuite</a:t>
            </a:r>
            <a:endParaRPr sz="3200" b="1" dirty="0">
              <a:latin typeface="Trebuchet MS"/>
              <a:cs typeface="Trebuchet MS"/>
            </a:endParaRPr>
          </a:p>
          <a:p>
            <a:pPr marL="12700" algn="ctr">
              <a:lnSpc>
                <a:spcPts val="3200"/>
              </a:lnSpc>
            </a:pPr>
            <a:r>
              <a:rPr sz="2800" b="1" spc="-30" dirty="0"/>
              <a:t>Resources</a:t>
            </a:r>
            <a:endParaRPr sz="2800" b="1" dirty="0"/>
          </a:p>
        </p:txBody>
      </p:sp>
      <p:sp>
        <p:nvSpPr>
          <p:cNvPr id="5" name="object 5"/>
          <p:cNvSpPr txBox="1">
            <a:spLocks noGrp="1"/>
          </p:cNvSpPr>
          <p:nvPr>
            <p:ph type="sldNum" sz="quarter" idx="7"/>
          </p:nvPr>
        </p:nvSpPr>
        <p:spPr>
          <a:xfrm>
            <a:off x="8386318" y="6388939"/>
            <a:ext cx="247015" cy="253365"/>
          </a:xfrm>
          <a:prstGeom prst="rect">
            <a:avLst/>
          </a:prstGeom>
        </p:spPr>
        <p:txBody>
          <a:bodyPr vert="horz" wrap="square" lIns="0" tIns="0" rIns="0" bIns="0" rtlCol="0">
            <a:spAutoFit/>
          </a:bodyPr>
          <a:lstStyle>
            <a:defPPr>
              <a:defRPr lang="en-US"/>
            </a:defPPr>
            <a:lvl1pPr marL="0" algn="l" defTabSz="914400" rtl="0" eaLnBrk="1" latinLnBrk="0" hangingPunct="1">
              <a:defRPr sz="1200" b="0"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430"/>
              </a:lnSpc>
            </a:pPr>
            <a:fld id="{81D60167-4931-47E6-BA6A-407CBD079E47}" type="slidenum">
              <a:rPr lang="en-US" smtClean="0"/>
              <a:pPr marL="38100">
                <a:lnSpc>
                  <a:spcPts val="1430"/>
                </a:lnSpc>
              </a:pPr>
              <a:t>67</a:t>
            </a:fld>
            <a:endParaRPr dirty="0"/>
          </a:p>
        </p:txBody>
      </p:sp>
      <p:sp>
        <p:nvSpPr>
          <p:cNvPr id="4" name="object 4"/>
          <p:cNvSpPr txBox="1"/>
          <p:nvPr/>
        </p:nvSpPr>
        <p:spPr>
          <a:xfrm>
            <a:off x="579831" y="1614271"/>
            <a:ext cx="7341234" cy="4329390"/>
          </a:xfrm>
          <a:prstGeom prst="rect">
            <a:avLst/>
          </a:prstGeom>
        </p:spPr>
        <p:txBody>
          <a:bodyPr vert="horz" wrap="square" lIns="0" tIns="73660" rIns="0" bIns="0" rtlCol="0">
            <a:spAutoFit/>
          </a:bodyPr>
          <a:lstStyle/>
          <a:p>
            <a:pPr marL="12700">
              <a:lnSpc>
                <a:spcPct val="100000"/>
              </a:lnSpc>
              <a:spcBef>
                <a:spcPts val="580"/>
              </a:spcBef>
            </a:pPr>
            <a:r>
              <a:rPr sz="2000" b="1" spc="-15" dirty="0">
                <a:latin typeface="Arial"/>
                <a:cs typeface="Arial"/>
              </a:rPr>
              <a:t>Training</a:t>
            </a:r>
            <a:endParaRPr sz="2000" dirty="0">
              <a:latin typeface="Arial"/>
              <a:cs typeface="Arial"/>
            </a:endParaRPr>
          </a:p>
          <a:p>
            <a:pPr marL="355600" indent="-342900">
              <a:lnSpc>
                <a:spcPct val="100000"/>
              </a:lnSpc>
              <a:spcBef>
                <a:spcPts val="480"/>
              </a:spcBef>
              <a:buChar char="•"/>
              <a:tabLst>
                <a:tab pos="354965" algn="l"/>
                <a:tab pos="355600" algn="l"/>
              </a:tabLst>
            </a:pPr>
            <a:r>
              <a:rPr sz="2000" dirty="0">
                <a:latin typeface="Arial"/>
                <a:cs typeface="Arial"/>
              </a:rPr>
              <a:t>Register for Online 1456070 in One</a:t>
            </a:r>
            <a:r>
              <a:rPr sz="2000" spc="-120" dirty="0">
                <a:latin typeface="Arial"/>
                <a:cs typeface="Arial"/>
              </a:rPr>
              <a:t> </a:t>
            </a:r>
            <a:r>
              <a:rPr sz="2000" dirty="0">
                <a:latin typeface="Arial"/>
                <a:cs typeface="Arial"/>
              </a:rPr>
              <a:t>Source</a:t>
            </a:r>
          </a:p>
          <a:p>
            <a:pPr>
              <a:lnSpc>
                <a:spcPct val="100000"/>
              </a:lnSpc>
              <a:spcBef>
                <a:spcPts val="20"/>
              </a:spcBef>
              <a:buChar char="•"/>
            </a:pPr>
            <a:endParaRPr sz="2450" dirty="0">
              <a:latin typeface="Arial"/>
              <a:cs typeface="Arial"/>
            </a:endParaRPr>
          </a:p>
          <a:p>
            <a:pPr marL="12700">
              <a:lnSpc>
                <a:spcPct val="100000"/>
              </a:lnSpc>
            </a:pPr>
            <a:r>
              <a:rPr sz="2000" b="1" spc="-30" dirty="0">
                <a:latin typeface="Arial"/>
                <a:cs typeface="Arial"/>
              </a:rPr>
              <a:t>Tools </a:t>
            </a:r>
            <a:r>
              <a:rPr sz="2000" b="1" dirty="0">
                <a:latin typeface="Arial"/>
                <a:cs typeface="Arial"/>
              </a:rPr>
              <a:t>from</a:t>
            </a:r>
            <a:r>
              <a:rPr sz="2000" b="1" spc="-15" dirty="0">
                <a:latin typeface="Arial"/>
                <a:cs typeface="Arial"/>
              </a:rPr>
              <a:t> </a:t>
            </a:r>
            <a:r>
              <a:rPr sz="2000" b="1" dirty="0">
                <a:latin typeface="Arial"/>
                <a:cs typeface="Arial"/>
              </a:rPr>
              <a:t>OnDataSuite</a:t>
            </a:r>
            <a:endParaRPr sz="2000" dirty="0">
              <a:latin typeface="Arial"/>
              <a:cs typeface="Arial"/>
            </a:endParaRPr>
          </a:p>
          <a:p>
            <a:pPr marL="299085" indent="-287020">
              <a:lnSpc>
                <a:spcPct val="100000"/>
              </a:lnSpc>
              <a:spcBef>
                <a:spcPts val="1850"/>
              </a:spcBef>
              <a:buFont typeface="Arial"/>
              <a:buChar char="•"/>
              <a:tabLst>
                <a:tab pos="299085" algn="l"/>
                <a:tab pos="299720" algn="l"/>
              </a:tabLst>
            </a:pPr>
            <a:r>
              <a:rPr sz="1800" b="1" dirty="0">
                <a:latin typeface="Arial"/>
                <a:cs typeface="Arial"/>
              </a:rPr>
              <a:t>Manuals</a:t>
            </a:r>
            <a:endParaRPr sz="1800" dirty="0">
              <a:latin typeface="Arial"/>
              <a:cs typeface="Arial"/>
            </a:endParaRPr>
          </a:p>
          <a:p>
            <a:pPr marL="294005">
              <a:lnSpc>
                <a:spcPct val="100000"/>
              </a:lnSpc>
            </a:pPr>
            <a:r>
              <a:rPr sz="1800" u="heavy" spc="-5" dirty="0">
                <a:solidFill>
                  <a:srgbClr val="57585B"/>
                </a:solidFill>
                <a:uFill>
                  <a:solidFill>
                    <a:srgbClr val="57585B"/>
                  </a:solidFill>
                </a:uFill>
                <a:latin typeface="Arial"/>
                <a:cs typeface="Arial"/>
                <a:hlinkClick r:id="rId2"/>
              </a:rPr>
              <a:t>https://manuals.ondatasuite.com/</a:t>
            </a:r>
            <a:endParaRPr sz="1800" dirty="0">
              <a:latin typeface="Arial"/>
              <a:cs typeface="Arial"/>
            </a:endParaRPr>
          </a:p>
          <a:p>
            <a:pPr>
              <a:lnSpc>
                <a:spcPct val="100000"/>
              </a:lnSpc>
              <a:spcBef>
                <a:spcPts val="35"/>
              </a:spcBef>
            </a:pPr>
            <a:endParaRPr sz="1850" dirty="0">
              <a:latin typeface="Arial"/>
              <a:cs typeface="Arial"/>
            </a:endParaRPr>
          </a:p>
          <a:p>
            <a:pPr marL="299085" indent="-287020">
              <a:lnSpc>
                <a:spcPct val="100000"/>
              </a:lnSpc>
              <a:buFont typeface="Arial"/>
              <a:buChar char="•"/>
              <a:tabLst>
                <a:tab pos="299085" algn="l"/>
                <a:tab pos="299720" algn="l"/>
              </a:tabLst>
            </a:pPr>
            <a:r>
              <a:rPr sz="1800" b="1" spc="-15" dirty="0">
                <a:latin typeface="Arial"/>
                <a:cs typeface="Arial"/>
              </a:rPr>
              <a:t>Training</a:t>
            </a:r>
            <a:r>
              <a:rPr sz="1800" b="1" spc="-25" dirty="0">
                <a:latin typeface="Arial"/>
                <a:cs typeface="Arial"/>
              </a:rPr>
              <a:t> </a:t>
            </a:r>
            <a:r>
              <a:rPr sz="1800" b="1" dirty="0">
                <a:latin typeface="Arial"/>
                <a:cs typeface="Arial"/>
              </a:rPr>
              <a:t>Modules</a:t>
            </a:r>
            <a:endParaRPr sz="1800" dirty="0">
              <a:latin typeface="Arial"/>
              <a:cs typeface="Arial"/>
            </a:endParaRPr>
          </a:p>
          <a:p>
            <a:pPr marL="294005">
              <a:lnSpc>
                <a:spcPct val="100000"/>
              </a:lnSpc>
            </a:pPr>
            <a:r>
              <a:rPr sz="1800" u="heavy" spc="-5" dirty="0">
                <a:solidFill>
                  <a:srgbClr val="57585B"/>
                </a:solidFill>
                <a:uFill>
                  <a:solidFill>
                    <a:srgbClr val="57585B"/>
                  </a:solidFill>
                </a:uFill>
                <a:latin typeface="Arial"/>
                <a:cs typeface="Arial"/>
                <a:hlinkClick r:id="rId3"/>
              </a:rPr>
              <a:t>https://manuals.ondatasuite.com/index.php/training/</a:t>
            </a:r>
            <a:endParaRPr sz="1800" dirty="0">
              <a:latin typeface="Arial"/>
              <a:cs typeface="Arial"/>
            </a:endParaRPr>
          </a:p>
          <a:p>
            <a:pPr>
              <a:lnSpc>
                <a:spcPct val="100000"/>
              </a:lnSpc>
            </a:pPr>
            <a:endParaRPr sz="2000" dirty="0">
              <a:latin typeface="Arial"/>
              <a:cs typeface="Arial"/>
            </a:endParaRPr>
          </a:p>
          <a:p>
            <a:pPr>
              <a:lnSpc>
                <a:spcPct val="100000"/>
              </a:lnSpc>
              <a:spcBef>
                <a:spcPts val="40"/>
              </a:spcBef>
            </a:pPr>
            <a:endParaRPr sz="2550" dirty="0">
              <a:latin typeface="Arial"/>
              <a:cs typeface="Arial"/>
            </a:endParaRPr>
          </a:p>
          <a:p>
            <a:pPr marL="12700" marR="5080">
              <a:lnSpc>
                <a:spcPct val="100000"/>
              </a:lnSpc>
            </a:pPr>
            <a:r>
              <a:rPr sz="1800" spc="-5" dirty="0">
                <a:solidFill>
                  <a:srgbClr val="FF0000"/>
                </a:solidFill>
                <a:latin typeface="Arial"/>
                <a:cs typeface="Arial"/>
              </a:rPr>
              <a:t>Contact </a:t>
            </a:r>
            <a:r>
              <a:rPr lang="en-US" sz="1800" b="1" spc="-15" dirty="0">
                <a:solidFill>
                  <a:srgbClr val="FF0000"/>
                </a:solidFill>
                <a:latin typeface="Arial"/>
                <a:cs typeface="Arial"/>
              </a:rPr>
              <a:t>Sylvia Guerrero</a:t>
            </a:r>
            <a:r>
              <a:rPr sz="1800" spc="-5" dirty="0">
                <a:solidFill>
                  <a:srgbClr val="FF0000"/>
                </a:solidFill>
                <a:latin typeface="Arial"/>
                <a:cs typeface="Arial"/>
              </a:rPr>
              <a:t>, </a:t>
            </a:r>
            <a:r>
              <a:rPr lang="en-US" sz="1800" u="heavy" spc="-5" dirty="0">
                <a:solidFill>
                  <a:srgbClr val="FF0000"/>
                </a:solidFill>
                <a:uFill>
                  <a:solidFill>
                    <a:srgbClr val="FF0000"/>
                  </a:solidFill>
                </a:uFill>
                <a:latin typeface="Arial"/>
                <a:cs typeface="Arial"/>
              </a:rPr>
              <a:t>sylvia.Guerrero@houstonisd.org,</a:t>
            </a:r>
            <a:r>
              <a:rPr sz="1800" spc="-5" dirty="0">
                <a:solidFill>
                  <a:srgbClr val="FF0000"/>
                </a:solidFill>
                <a:latin typeface="Arial"/>
                <a:cs typeface="Arial"/>
              </a:rPr>
              <a:t> </a:t>
            </a:r>
            <a:r>
              <a:rPr sz="1800" dirty="0">
                <a:solidFill>
                  <a:srgbClr val="FF0000"/>
                </a:solidFill>
                <a:latin typeface="Arial"/>
                <a:cs typeface="Arial"/>
              </a:rPr>
              <a:t>if </a:t>
            </a:r>
            <a:r>
              <a:rPr sz="1800" spc="-10" dirty="0">
                <a:solidFill>
                  <a:srgbClr val="FF0000"/>
                </a:solidFill>
                <a:latin typeface="Arial"/>
                <a:cs typeface="Arial"/>
              </a:rPr>
              <a:t>you </a:t>
            </a:r>
            <a:r>
              <a:rPr sz="1800" spc="-5" dirty="0">
                <a:solidFill>
                  <a:srgbClr val="FF0000"/>
                </a:solidFill>
                <a:latin typeface="Arial"/>
                <a:cs typeface="Arial"/>
              </a:rPr>
              <a:t>have questions  regarding access </a:t>
            </a:r>
            <a:r>
              <a:rPr sz="1800" dirty="0">
                <a:solidFill>
                  <a:srgbClr val="FF0000"/>
                </a:solidFill>
                <a:latin typeface="Arial"/>
                <a:cs typeface="Arial"/>
              </a:rPr>
              <a:t>to</a:t>
            </a:r>
            <a:r>
              <a:rPr sz="1800" spc="25" dirty="0">
                <a:solidFill>
                  <a:srgbClr val="FF0000"/>
                </a:solidFill>
                <a:latin typeface="Arial"/>
                <a:cs typeface="Arial"/>
              </a:rPr>
              <a:t> </a:t>
            </a:r>
            <a:r>
              <a:rPr sz="1800" spc="-5" dirty="0">
                <a:solidFill>
                  <a:srgbClr val="FF0000"/>
                </a:solidFill>
                <a:latin typeface="Arial"/>
                <a:cs typeface="Arial"/>
              </a:rPr>
              <a:t>OnDataSuite.</a:t>
            </a:r>
            <a:endParaRPr sz="1800" dirty="0">
              <a:latin typeface="Arial"/>
              <a:cs typeface="Aria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10000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50F58-6A50-4F0B-9265-5E88A42BA02C}"/>
              </a:ext>
            </a:extLst>
          </p:cNvPr>
          <p:cNvSpPr>
            <a:spLocks noGrp="1"/>
          </p:cNvSpPr>
          <p:nvPr>
            <p:ph type="title"/>
          </p:nvPr>
        </p:nvSpPr>
        <p:spPr/>
        <p:txBody>
          <a:bodyPr/>
          <a:lstStyle/>
          <a:p>
            <a:pPr algn="ctr"/>
            <a:r>
              <a:rPr lang="en-US" b="1" dirty="0"/>
              <a:t>Records Retention </a:t>
            </a:r>
          </a:p>
        </p:txBody>
      </p:sp>
      <p:sp>
        <p:nvSpPr>
          <p:cNvPr id="4" name="Content Placeholder 3">
            <a:extLst>
              <a:ext uri="{FF2B5EF4-FFF2-40B4-BE49-F238E27FC236}">
                <a16:creationId xmlns:a16="http://schemas.microsoft.com/office/drawing/2014/main" id="{6F127CEF-A488-49DE-B583-00FB4A93F1E1}"/>
              </a:ext>
            </a:extLst>
          </p:cNvPr>
          <p:cNvSpPr>
            <a:spLocks noGrp="1"/>
          </p:cNvSpPr>
          <p:nvPr>
            <p:ph sz="half" idx="1"/>
          </p:nvPr>
        </p:nvSpPr>
        <p:spPr>
          <a:xfrm>
            <a:off x="457200" y="1600200"/>
            <a:ext cx="8229600" cy="4688058"/>
          </a:xfrm>
        </p:spPr>
        <p:txBody>
          <a:bodyPr>
            <a:noAutofit/>
          </a:bodyPr>
          <a:lstStyle/>
          <a:p>
            <a:pPr>
              <a:buFont typeface="Wingdings" panose="05000000000000000000" pitchFamily="2" charset="2"/>
              <a:buChar char="v"/>
            </a:pPr>
            <a:r>
              <a:rPr lang="en-US" sz="1800" dirty="0"/>
              <a:t>Ensure that campus personnel are aware of storage area</a:t>
            </a:r>
          </a:p>
          <a:p>
            <a:pPr marL="0" indent="0">
              <a:buNone/>
            </a:pPr>
            <a:endParaRPr lang="en-US" sz="1800" dirty="0"/>
          </a:p>
          <a:p>
            <a:pPr>
              <a:buFont typeface="Wingdings" panose="05000000000000000000" pitchFamily="2" charset="2"/>
              <a:buChar char="v"/>
            </a:pPr>
            <a:r>
              <a:rPr lang="en-US" sz="1800" dirty="0"/>
              <a:t>Records should be maintained for at least 5 years</a:t>
            </a:r>
          </a:p>
          <a:p>
            <a:pPr>
              <a:buFont typeface="Wingdings" panose="05000000000000000000" pitchFamily="2" charset="2"/>
              <a:buChar char="v"/>
            </a:pPr>
            <a:endParaRPr lang="en-US" sz="1800" dirty="0"/>
          </a:p>
          <a:p>
            <a:pPr>
              <a:buFont typeface="Wingdings" panose="05000000000000000000" pitchFamily="2" charset="2"/>
              <a:buChar char="v"/>
            </a:pPr>
            <a:r>
              <a:rPr lang="en-US" sz="1800" dirty="0"/>
              <a:t>Folders should be in alphabetical order</a:t>
            </a:r>
          </a:p>
          <a:p>
            <a:pPr>
              <a:buFont typeface="Wingdings" panose="05000000000000000000" pitchFamily="2" charset="2"/>
              <a:buChar char="v"/>
            </a:pPr>
            <a:endParaRPr lang="en-US" sz="1800" dirty="0"/>
          </a:p>
          <a:p>
            <a:pPr>
              <a:buFont typeface="Wingdings" panose="05000000000000000000" pitchFamily="2" charset="2"/>
              <a:buChar char="v"/>
            </a:pPr>
            <a:r>
              <a:rPr lang="en-US" sz="1800" dirty="0"/>
              <a:t>Label box for current school year</a:t>
            </a:r>
          </a:p>
          <a:p>
            <a:pPr>
              <a:buFont typeface="Wingdings" panose="05000000000000000000" pitchFamily="2" charset="2"/>
              <a:buChar char="v"/>
            </a:pPr>
            <a:endParaRPr lang="en-US" sz="1800" dirty="0"/>
          </a:p>
          <a:p>
            <a:pPr>
              <a:buFont typeface="Wingdings" panose="05000000000000000000" pitchFamily="2" charset="2"/>
              <a:buChar char="v"/>
            </a:pPr>
            <a:r>
              <a:rPr lang="en-US" sz="1800" dirty="0"/>
              <a:t>Store in a well-ventilated in case of flood or fire</a:t>
            </a:r>
          </a:p>
          <a:p>
            <a:pPr>
              <a:buFont typeface="Wingdings" panose="05000000000000000000" pitchFamily="2" charset="2"/>
              <a:buChar char="v"/>
            </a:pPr>
            <a:endParaRPr lang="en-US" sz="1800" dirty="0"/>
          </a:p>
          <a:p>
            <a:pPr>
              <a:buFont typeface="Wingdings" panose="05000000000000000000" pitchFamily="2" charset="2"/>
              <a:buChar char="v"/>
            </a:pPr>
            <a:r>
              <a:rPr lang="en-US" sz="1800" dirty="0"/>
              <a:t>Records Management contact 713-556-6055 </a:t>
            </a:r>
          </a:p>
        </p:txBody>
      </p:sp>
      <p:sp>
        <p:nvSpPr>
          <p:cNvPr id="5" name="Content Placeholder 4">
            <a:extLst>
              <a:ext uri="{FF2B5EF4-FFF2-40B4-BE49-F238E27FC236}">
                <a16:creationId xmlns:a16="http://schemas.microsoft.com/office/drawing/2014/main" id="{BFC74666-8421-4206-9D2C-155456B2FBAF}"/>
              </a:ext>
            </a:extLst>
          </p:cNvPr>
          <p:cNvSpPr>
            <a:spLocks noGrp="1"/>
          </p:cNvSpPr>
          <p:nvPr>
            <p:ph sz="half" idx="2"/>
          </p:nvPr>
        </p:nvSpPr>
        <p:spPr>
          <a:xfrm>
            <a:off x="8549196" y="1600200"/>
            <a:ext cx="137604" cy="2359241"/>
          </a:xfrm>
        </p:spPr>
        <p:txBody>
          <a:bodyPr/>
          <a:lstStyle/>
          <a:p>
            <a:endParaRPr lang="en-US" dirty="0"/>
          </a:p>
        </p:txBody>
      </p:sp>
    </p:spTree>
    <p:extLst>
      <p:ext uri="{BB962C8B-B14F-4D97-AF65-F5344CB8AC3E}">
        <p14:creationId xmlns:p14="http://schemas.microsoft.com/office/powerpoint/2010/main" val="10716660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6044-D81E-4C44-8631-720D828169D6}"/>
              </a:ext>
            </a:extLst>
          </p:cNvPr>
          <p:cNvSpPr>
            <a:spLocks noGrp="1"/>
          </p:cNvSpPr>
          <p:nvPr>
            <p:ph type="title"/>
          </p:nvPr>
        </p:nvSpPr>
        <p:spPr/>
        <p:txBody>
          <a:bodyPr/>
          <a:lstStyle/>
          <a:p>
            <a:pPr algn="ctr"/>
            <a:r>
              <a:rPr lang="en-US" b="1" dirty="0"/>
              <a:t>RESOURCES</a:t>
            </a:r>
          </a:p>
        </p:txBody>
      </p:sp>
      <p:sp>
        <p:nvSpPr>
          <p:cNvPr id="3" name="Content Placeholder 2">
            <a:extLst>
              <a:ext uri="{FF2B5EF4-FFF2-40B4-BE49-F238E27FC236}">
                <a16:creationId xmlns:a16="http://schemas.microsoft.com/office/drawing/2014/main" id="{EF209E4B-FF08-40F7-9892-983F06134FFE}"/>
              </a:ext>
            </a:extLst>
          </p:cNvPr>
          <p:cNvSpPr>
            <a:spLocks noGrp="1"/>
          </p:cNvSpPr>
          <p:nvPr>
            <p:ph idx="1"/>
          </p:nvPr>
        </p:nvSpPr>
        <p:spPr>
          <a:xfrm>
            <a:off x="457200" y="1417638"/>
            <a:ext cx="8229600" cy="4856553"/>
          </a:xfrm>
        </p:spPr>
        <p:txBody>
          <a:bodyPr>
            <a:normAutofit/>
          </a:bodyPr>
          <a:lstStyle/>
          <a:p>
            <a:r>
              <a:rPr lang="en-US" dirty="0"/>
              <a:t>Appendices and Guides </a:t>
            </a:r>
          </a:p>
          <a:p>
            <a:pPr marL="685800" lvl="2" indent="0">
              <a:buNone/>
            </a:pPr>
            <a:endParaRPr lang="en-US" dirty="0"/>
          </a:p>
          <a:p>
            <a:pPr marL="0" indent="0">
              <a:buNone/>
            </a:pPr>
            <a:endParaRPr lang="en-US" sz="1300" dirty="0"/>
          </a:p>
          <a:p>
            <a:r>
              <a:rPr lang="en-US" dirty="0"/>
              <a:t>Bullying Template and Resources </a:t>
            </a:r>
          </a:p>
          <a:p>
            <a:endParaRPr lang="en-US" sz="1400" dirty="0"/>
          </a:p>
          <a:p>
            <a:r>
              <a:rPr lang="en-US" dirty="0"/>
              <a:t>Discipline Charts</a:t>
            </a:r>
          </a:p>
          <a:p>
            <a:endParaRPr lang="en-US" dirty="0"/>
          </a:p>
          <a:p>
            <a:endParaRPr lang="en-US" sz="1000" dirty="0"/>
          </a:p>
          <a:p>
            <a:r>
              <a:rPr lang="en-US" dirty="0"/>
              <a:t>Discipline Forms and Templates </a:t>
            </a:r>
          </a:p>
        </p:txBody>
      </p:sp>
      <p:pic>
        <p:nvPicPr>
          <p:cNvPr id="5" name="Picture 4">
            <a:extLst>
              <a:ext uri="{FF2B5EF4-FFF2-40B4-BE49-F238E27FC236}">
                <a16:creationId xmlns:a16="http://schemas.microsoft.com/office/drawing/2014/main" id="{4796EEF8-EBAF-437C-BB08-0CC191F799BC}"/>
              </a:ext>
            </a:extLst>
          </p:cNvPr>
          <p:cNvPicPr>
            <a:picLocks noChangeAspect="1"/>
          </p:cNvPicPr>
          <p:nvPr/>
        </p:nvPicPr>
        <p:blipFill>
          <a:blip r:embed="rId2"/>
          <a:stretch>
            <a:fillRect/>
          </a:stretch>
        </p:blipFill>
        <p:spPr>
          <a:xfrm>
            <a:off x="1083212" y="3241967"/>
            <a:ext cx="3657600" cy="439721"/>
          </a:xfrm>
          <a:prstGeom prst="rect">
            <a:avLst/>
          </a:prstGeom>
        </p:spPr>
      </p:pic>
      <p:pic>
        <p:nvPicPr>
          <p:cNvPr id="9" name="Picture 8">
            <a:extLst>
              <a:ext uri="{FF2B5EF4-FFF2-40B4-BE49-F238E27FC236}">
                <a16:creationId xmlns:a16="http://schemas.microsoft.com/office/drawing/2014/main" id="{0F80DA4C-47B3-419F-91FA-3FEC8CC45CF9}"/>
              </a:ext>
            </a:extLst>
          </p:cNvPr>
          <p:cNvPicPr>
            <a:picLocks noChangeAspect="1"/>
          </p:cNvPicPr>
          <p:nvPr/>
        </p:nvPicPr>
        <p:blipFill>
          <a:blip r:embed="rId3"/>
          <a:stretch>
            <a:fillRect/>
          </a:stretch>
        </p:blipFill>
        <p:spPr>
          <a:xfrm>
            <a:off x="703878" y="3981959"/>
            <a:ext cx="6848475" cy="918515"/>
          </a:xfrm>
          <a:prstGeom prst="rect">
            <a:avLst/>
          </a:prstGeom>
        </p:spPr>
      </p:pic>
      <p:pic>
        <p:nvPicPr>
          <p:cNvPr id="11" name="Picture 10">
            <a:extLst>
              <a:ext uri="{FF2B5EF4-FFF2-40B4-BE49-F238E27FC236}">
                <a16:creationId xmlns:a16="http://schemas.microsoft.com/office/drawing/2014/main" id="{F9B62EF0-D115-41C9-8340-170E8E865E72}"/>
              </a:ext>
            </a:extLst>
          </p:cNvPr>
          <p:cNvPicPr>
            <a:picLocks noChangeAspect="1"/>
          </p:cNvPicPr>
          <p:nvPr/>
        </p:nvPicPr>
        <p:blipFill>
          <a:blip r:embed="rId4"/>
          <a:stretch>
            <a:fillRect/>
          </a:stretch>
        </p:blipFill>
        <p:spPr>
          <a:xfrm>
            <a:off x="703878" y="5421331"/>
            <a:ext cx="5381625" cy="824678"/>
          </a:xfrm>
          <a:prstGeom prst="rect">
            <a:avLst/>
          </a:prstGeom>
        </p:spPr>
      </p:pic>
      <p:pic>
        <p:nvPicPr>
          <p:cNvPr id="13" name="Picture 12">
            <a:extLst>
              <a:ext uri="{FF2B5EF4-FFF2-40B4-BE49-F238E27FC236}">
                <a16:creationId xmlns:a16="http://schemas.microsoft.com/office/drawing/2014/main" id="{3FAFA899-F041-4610-BC99-CDE7ABBAE7E7}"/>
              </a:ext>
            </a:extLst>
          </p:cNvPr>
          <p:cNvPicPr>
            <a:picLocks noChangeAspect="1"/>
          </p:cNvPicPr>
          <p:nvPr/>
        </p:nvPicPr>
        <p:blipFill>
          <a:blip r:embed="rId5"/>
          <a:stretch>
            <a:fillRect/>
          </a:stretch>
        </p:blipFill>
        <p:spPr>
          <a:xfrm>
            <a:off x="703878" y="1921877"/>
            <a:ext cx="6858000" cy="799234"/>
          </a:xfrm>
          <a:prstGeom prst="rect">
            <a:avLst/>
          </a:prstGeom>
        </p:spPr>
      </p:pic>
    </p:spTree>
    <p:extLst>
      <p:ext uri="{BB962C8B-B14F-4D97-AF65-F5344CB8AC3E}">
        <p14:creationId xmlns:p14="http://schemas.microsoft.com/office/powerpoint/2010/main" val="2188148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0FC89-E791-1182-3978-A1466C7ACD57}"/>
              </a:ext>
            </a:extLst>
          </p:cNvPr>
          <p:cNvSpPr>
            <a:spLocks noGrp="1"/>
          </p:cNvSpPr>
          <p:nvPr>
            <p:ph type="ctrTitle"/>
          </p:nvPr>
        </p:nvSpPr>
        <p:spPr>
          <a:xfrm>
            <a:off x="457200" y="883002"/>
            <a:ext cx="7772400" cy="1714725"/>
          </a:xfrm>
        </p:spPr>
        <p:txBody>
          <a:bodyPr anchor="b">
            <a:normAutofit/>
          </a:bodyPr>
          <a:lstStyle/>
          <a:p>
            <a:r>
              <a:rPr lang="en-US" sz="3400" b="1" dirty="0"/>
              <a:t>Campus Roles and Responsibilities </a:t>
            </a:r>
          </a:p>
        </p:txBody>
      </p:sp>
      <p:sp>
        <p:nvSpPr>
          <p:cNvPr id="9" name="Subtitle 2">
            <a:extLst>
              <a:ext uri="{FF2B5EF4-FFF2-40B4-BE49-F238E27FC236}">
                <a16:creationId xmlns:a16="http://schemas.microsoft.com/office/drawing/2014/main" id="{22246227-F30D-7381-21CF-727C120EDDBE}"/>
              </a:ext>
            </a:extLst>
          </p:cNvPr>
          <p:cNvSpPr>
            <a:spLocks noGrp="1"/>
          </p:cNvSpPr>
          <p:nvPr>
            <p:ph type="subTitle" idx="1"/>
          </p:nvPr>
        </p:nvSpPr>
        <p:spPr>
          <a:xfrm>
            <a:off x="457200" y="2818597"/>
            <a:ext cx="7677431" cy="1752600"/>
          </a:xfrm>
        </p:spPr>
        <p:txBody>
          <a:bodyPr/>
          <a:lstStyle/>
          <a:p>
            <a:endParaRPr lang="en-US" dirty="0"/>
          </a:p>
        </p:txBody>
      </p:sp>
      <p:sp>
        <p:nvSpPr>
          <p:cNvPr id="4" name="Slide Number Placeholder 3">
            <a:extLst>
              <a:ext uri="{FF2B5EF4-FFF2-40B4-BE49-F238E27FC236}">
                <a16:creationId xmlns:a16="http://schemas.microsoft.com/office/drawing/2014/main" id="{11DEC3BC-2B0A-C78F-686C-D32F2A6F1E6E}"/>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FD52C1F8-3BA5-F24E-8618-E52498D87186}" type="slidenum">
              <a:rPr lang="en-US" smtClean="0"/>
              <a:pPr>
                <a:spcAft>
                  <a:spcPts val="600"/>
                </a:spcAft>
              </a:pPr>
              <a:t>7</a:t>
            </a:fld>
            <a:endParaRPr lang="en-US" dirty="0"/>
          </a:p>
        </p:txBody>
      </p:sp>
    </p:spTree>
    <p:extLst>
      <p:ext uri="{BB962C8B-B14F-4D97-AF65-F5344CB8AC3E}">
        <p14:creationId xmlns:p14="http://schemas.microsoft.com/office/powerpoint/2010/main" val="17546772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1635"/>
          </a:xfrm>
        </p:spPr>
        <p:txBody>
          <a:bodyPr>
            <a:normAutofit/>
          </a:bodyPr>
          <a:lstStyle/>
          <a:p>
            <a:r>
              <a:rPr lang="en-US" sz="2000" b="1" dirty="0">
                <a:solidFill>
                  <a:srgbClr val="0070C0"/>
                </a:solidFill>
              </a:rPr>
              <a:t>STUDENT DISCIPLINE REASON/EVENT CODE 21 and 04, 05: (DISCIPLINE BEHAVIORS/VIOLATIONS) CHART</a:t>
            </a:r>
            <a:endParaRPr lang="en-US" sz="2000" dirty="0">
              <a:solidFill>
                <a:srgbClr val="0070C0"/>
              </a:solidFill>
            </a:endParaRPr>
          </a:p>
        </p:txBody>
      </p:sp>
      <p:sp>
        <p:nvSpPr>
          <p:cNvPr id="4" name="Slide Number Placeholder 3"/>
          <p:cNvSpPr>
            <a:spLocks noGrp="1"/>
          </p:cNvSpPr>
          <p:nvPr>
            <p:ph type="sldNum" sz="quarter" idx="12"/>
          </p:nvPr>
        </p:nvSpPr>
        <p:spPr/>
        <p:txBody>
          <a:bodyPr/>
          <a:lstStyle/>
          <a:p>
            <a:fld id="{FD52C1F8-3BA5-F24E-8618-E52498D87186}" type="slidenum">
              <a:rPr lang="en-US" smtClean="0"/>
              <a:t>70</a:t>
            </a:fld>
            <a:endParaRPr lang="en-US" dirty="0"/>
          </a:p>
        </p:txBody>
      </p:sp>
      <p:pic>
        <p:nvPicPr>
          <p:cNvPr id="5" name="Picture 4">
            <a:extLst>
              <a:ext uri="{FF2B5EF4-FFF2-40B4-BE49-F238E27FC236}">
                <a16:creationId xmlns:a16="http://schemas.microsoft.com/office/drawing/2014/main" id="{B41C5FAA-F8A0-8C1B-AED5-EC9B06D29D75}"/>
              </a:ext>
            </a:extLst>
          </p:cNvPr>
          <p:cNvPicPr>
            <a:picLocks noChangeAspect="1"/>
          </p:cNvPicPr>
          <p:nvPr/>
        </p:nvPicPr>
        <p:blipFill>
          <a:blip r:embed="rId2"/>
          <a:stretch>
            <a:fillRect/>
          </a:stretch>
        </p:blipFill>
        <p:spPr>
          <a:xfrm>
            <a:off x="331304" y="1497496"/>
            <a:ext cx="8507896" cy="4858854"/>
          </a:xfrm>
          <a:prstGeom prst="rect">
            <a:avLst/>
          </a:prstGeom>
        </p:spPr>
      </p:pic>
    </p:spTree>
    <p:extLst>
      <p:ext uri="{BB962C8B-B14F-4D97-AF65-F5344CB8AC3E}">
        <p14:creationId xmlns:p14="http://schemas.microsoft.com/office/powerpoint/2010/main" val="12367601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br>
              <a:rPr lang="en-US" dirty="0"/>
            </a:br>
            <a:r>
              <a:rPr lang="en-US" dirty="0"/>
              <a:t> </a:t>
            </a:r>
            <a:r>
              <a:rPr lang="en-US" sz="4000" b="1" dirty="0">
                <a:solidFill>
                  <a:srgbClr val="0070C0"/>
                </a:solidFill>
              </a:rPr>
              <a:t>CONSEQUENCES – Expulsion, Difference reason  codes </a:t>
            </a:r>
            <a:r>
              <a:rPr lang="en-US" b="1" dirty="0">
                <a:solidFill>
                  <a:srgbClr val="0070C0"/>
                </a:solidFill>
              </a:rPr>
              <a:t> </a:t>
            </a:r>
            <a:br>
              <a:rPr lang="en-US" b="1" dirty="0">
                <a:solidFill>
                  <a:srgbClr val="0070C0"/>
                </a:solidFill>
              </a:rPr>
            </a:br>
            <a:br>
              <a:rPr lang="en-US" b="1" dirty="0"/>
            </a:br>
            <a:endParaRPr lang="en-US" dirty="0"/>
          </a:p>
        </p:txBody>
      </p:sp>
      <p:sp>
        <p:nvSpPr>
          <p:cNvPr id="4" name="Slide Number Placeholder 3"/>
          <p:cNvSpPr>
            <a:spLocks noGrp="1"/>
          </p:cNvSpPr>
          <p:nvPr>
            <p:ph type="sldNum" sz="quarter" idx="12"/>
          </p:nvPr>
        </p:nvSpPr>
        <p:spPr/>
        <p:txBody>
          <a:bodyPr/>
          <a:lstStyle/>
          <a:p>
            <a:fld id="{FD52C1F8-3BA5-F24E-8618-E52498D87186}" type="slidenum">
              <a:rPr lang="en-US" smtClean="0"/>
              <a:t>71</a:t>
            </a:fld>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94547"/>
            <a:ext cx="76073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327400"/>
            <a:ext cx="798195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52700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4B017-3CCB-4969-984C-BFFC00295791}"/>
              </a:ext>
            </a:extLst>
          </p:cNvPr>
          <p:cNvSpPr>
            <a:spLocks noGrp="1"/>
          </p:cNvSpPr>
          <p:nvPr>
            <p:ph type="title"/>
          </p:nvPr>
        </p:nvSpPr>
        <p:spPr/>
        <p:txBody>
          <a:bodyPr/>
          <a:lstStyle/>
          <a:p>
            <a:pPr algn="ctr"/>
            <a:r>
              <a:rPr lang="en-US" dirty="0"/>
              <a:t>Days Remaining Chart</a:t>
            </a:r>
          </a:p>
        </p:txBody>
      </p:sp>
      <p:sp>
        <p:nvSpPr>
          <p:cNvPr id="4" name="Slide Number Placeholder 3">
            <a:extLst>
              <a:ext uri="{FF2B5EF4-FFF2-40B4-BE49-F238E27FC236}">
                <a16:creationId xmlns:a16="http://schemas.microsoft.com/office/drawing/2014/main" id="{18A209F0-DE4E-4DBE-8677-B99C2D9EC6AA}"/>
              </a:ext>
            </a:extLst>
          </p:cNvPr>
          <p:cNvSpPr>
            <a:spLocks noGrp="1"/>
          </p:cNvSpPr>
          <p:nvPr>
            <p:ph type="sldNum" sz="quarter" idx="12"/>
          </p:nvPr>
        </p:nvSpPr>
        <p:spPr/>
        <p:txBody>
          <a:bodyPr/>
          <a:lstStyle/>
          <a:p>
            <a:fld id="{FD52C1F8-3BA5-F24E-8618-E52498D87186}" type="slidenum">
              <a:rPr lang="en-US" smtClean="0"/>
              <a:t>72</a:t>
            </a:fld>
            <a:endParaRPr lang="en-US" dirty="0"/>
          </a:p>
        </p:txBody>
      </p:sp>
      <p:pic>
        <p:nvPicPr>
          <p:cNvPr id="8" name="Content Placeholder 7">
            <a:extLst>
              <a:ext uri="{FF2B5EF4-FFF2-40B4-BE49-F238E27FC236}">
                <a16:creationId xmlns:a16="http://schemas.microsoft.com/office/drawing/2014/main" id="{57EE7B63-2C6D-AEB4-66DC-7329FEACB994}"/>
              </a:ext>
            </a:extLst>
          </p:cNvPr>
          <p:cNvPicPr>
            <a:picLocks noGrp="1" noChangeAspect="1"/>
          </p:cNvPicPr>
          <p:nvPr>
            <p:ph idx="1"/>
          </p:nvPr>
        </p:nvPicPr>
        <p:blipFill>
          <a:blip r:embed="rId2"/>
          <a:stretch>
            <a:fillRect/>
          </a:stretch>
        </p:blipFill>
        <p:spPr>
          <a:xfrm>
            <a:off x="609601" y="1600200"/>
            <a:ext cx="8229600" cy="4525963"/>
          </a:xfrm>
        </p:spPr>
      </p:pic>
    </p:spTree>
    <p:extLst>
      <p:ext uri="{BB962C8B-B14F-4D97-AF65-F5344CB8AC3E}">
        <p14:creationId xmlns:p14="http://schemas.microsoft.com/office/powerpoint/2010/main" val="31905199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09BB8-5E4C-447E-AB37-920A0365163C}"/>
              </a:ext>
            </a:extLst>
          </p:cNvPr>
          <p:cNvSpPr>
            <a:spLocks noGrp="1"/>
          </p:cNvSpPr>
          <p:nvPr>
            <p:ph type="title"/>
          </p:nvPr>
        </p:nvSpPr>
        <p:spPr>
          <a:xfrm>
            <a:off x="457200" y="274638"/>
            <a:ext cx="8229600" cy="722889"/>
          </a:xfrm>
        </p:spPr>
        <p:txBody>
          <a:bodyPr>
            <a:normAutofit fontScale="90000"/>
          </a:bodyPr>
          <a:lstStyle/>
          <a:p>
            <a:pPr algn="ctr"/>
            <a:r>
              <a:rPr lang="en-US" b="1" dirty="0">
                <a:solidFill>
                  <a:srgbClr val="0070C0"/>
                </a:solidFill>
              </a:rPr>
              <a:t>PEIMS Reason Code Chart</a:t>
            </a:r>
          </a:p>
        </p:txBody>
      </p:sp>
      <p:sp>
        <p:nvSpPr>
          <p:cNvPr id="4" name="Slide Number Placeholder 3">
            <a:extLst>
              <a:ext uri="{FF2B5EF4-FFF2-40B4-BE49-F238E27FC236}">
                <a16:creationId xmlns:a16="http://schemas.microsoft.com/office/drawing/2014/main" id="{21122257-D11D-42E5-BDD6-7FA7C78C64FF}"/>
              </a:ext>
            </a:extLst>
          </p:cNvPr>
          <p:cNvSpPr>
            <a:spLocks noGrp="1"/>
          </p:cNvSpPr>
          <p:nvPr>
            <p:ph type="sldNum" sz="quarter" idx="12"/>
          </p:nvPr>
        </p:nvSpPr>
        <p:spPr/>
        <p:txBody>
          <a:bodyPr/>
          <a:lstStyle/>
          <a:p>
            <a:fld id="{FD52C1F8-3BA5-F24E-8618-E52498D87186}" type="slidenum">
              <a:rPr lang="en-US" smtClean="0"/>
              <a:t>73</a:t>
            </a:fld>
            <a:endParaRPr lang="en-US" dirty="0"/>
          </a:p>
        </p:txBody>
      </p:sp>
      <p:pic>
        <p:nvPicPr>
          <p:cNvPr id="8" name="Content Placeholder 7">
            <a:extLst>
              <a:ext uri="{FF2B5EF4-FFF2-40B4-BE49-F238E27FC236}">
                <a16:creationId xmlns:a16="http://schemas.microsoft.com/office/drawing/2014/main" id="{5E130FD7-E13F-442B-8111-CDB2947DCA8C}"/>
              </a:ext>
            </a:extLst>
          </p:cNvPr>
          <p:cNvPicPr>
            <a:picLocks noGrp="1" noChangeAspect="1"/>
          </p:cNvPicPr>
          <p:nvPr>
            <p:ph idx="1"/>
          </p:nvPr>
        </p:nvPicPr>
        <p:blipFill>
          <a:blip r:embed="rId2"/>
          <a:stretch>
            <a:fillRect/>
          </a:stretch>
        </p:blipFill>
        <p:spPr>
          <a:xfrm>
            <a:off x="534693" y="1600200"/>
            <a:ext cx="7911884" cy="4525963"/>
          </a:xfrm>
        </p:spPr>
      </p:pic>
    </p:spTree>
    <p:extLst>
      <p:ext uri="{BB962C8B-B14F-4D97-AF65-F5344CB8AC3E}">
        <p14:creationId xmlns:p14="http://schemas.microsoft.com/office/powerpoint/2010/main" val="39757367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45127"/>
          </a:xfrm>
        </p:spPr>
        <p:txBody>
          <a:bodyPr>
            <a:normAutofit fontScale="90000"/>
          </a:bodyPr>
          <a:lstStyle/>
          <a:p>
            <a:br>
              <a:rPr lang="en-US" dirty="0"/>
            </a:br>
            <a:r>
              <a:rPr lang="en-US" dirty="0"/>
              <a:t> </a:t>
            </a:r>
            <a:br>
              <a:rPr lang="en-US" dirty="0"/>
            </a:br>
            <a:r>
              <a:rPr lang="en-US" sz="3600" b="1" dirty="0">
                <a:solidFill>
                  <a:srgbClr val="0070C0"/>
                </a:solidFill>
              </a:rPr>
              <a:t>CONSEQUENCES – In-School and Out of School Suspension, DAEP Placements  </a:t>
            </a:r>
            <a:br>
              <a:rPr lang="en-US" b="1" dirty="0">
                <a:solidFill>
                  <a:srgbClr val="0070C0"/>
                </a:solidFill>
              </a:rPr>
            </a:br>
            <a:br>
              <a:rPr lang="en-US" b="1" dirty="0"/>
            </a:br>
            <a:endParaRPr lang="en-US" dirty="0"/>
          </a:p>
        </p:txBody>
      </p:sp>
      <p:sp>
        <p:nvSpPr>
          <p:cNvPr id="4" name="Slide Number Placeholder 3"/>
          <p:cNvSpPr>
            <a:spLocks noGrp="1"/>
          </p:cNvSpPr>
          <p:nvPr>
            <p:ph type="sldNum" sz="quarter" idx="12"/>
          </p:nvPr>
        </p:nvSpPr>
        <p:spPr/>
        <p:txBody>
          <a:bodyPr/>
          <a:lstStyle/>
          <a:p>
            <a:fld id="{FD52C1F8-3BA5-F24E-8618-E52498D87186}" type="slidenum">
              <a:rPr lang="en-US" smtClean="0"/>
              <a:t>74</a:t>
            </a:fld>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01313"/>
            <a:ext cx="7010603" cy="140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24" y="2975245"/>
            <a:ext cx="756285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59924" y="6042295"/>
            <a:ext cx="3146946" cy="276999"/>
          </a:xfrm>
          <a:prstGeom prst="rect">
            <a:avLst/>
          </a:prstGeom>
          <a:noFill/>
        </p:spPr>
        <p:txBody>
          <a:bodyPr wrap="square" rtlCol="0">
            <a:spAutoFit/>
          </a:bodyPr>
          <a:lstStyle/>
          <a:p>
            <a:r>
              <a:rPr lang="en-US" sz="1200" dirty="0">
                <a:solidFill>
                  <a:srgbClr val="FF0000"/>
                </a:solidFill>
              </a:rPr>
              <a:t>Yes =  Reported to PEIMS</a:t>
            </a:r>
          </a:p>
        </p:txBody>
      </p:sp>
    </p:spTree>
    <p:extLst>
      <p:ext uri="{BB962C8B-B14F-4D97-AF65-F5344CB8AC3E}">
        <p14:creationId xmlns:p14="http://schemas.microsoft.com/office/powerpoint/2010/main" val="26596107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0070C0"/>
                </a:solidFill>
                <a:latin typeface="Calibri" pitchFamily="34" charset="0"/>
              </a:rPr>
              <a:t>TSDS Web-Enabled Data Standards</a:t>
            </a:r>
            <a:endParaRPr lang="en-US" sz="3600" b="1" dirty="0">
              <a:solidFill>
                <a:srgbClr val="0070C0"/>
              </a:solidFill>
            </a:endParaRPr>
          </a:p>
        </p:txBody>
      </p:sp>
      <p:sp>
        <p:nvSpPr>
          <p:cNvPr id="3" name="Content Placeholder 2"/>
          <p:cNvSpPr>
            <a:spLocks noGrp="1"/>
          </p:cNvSpPr>
          <p:nvPr>
            <p:ph idx="1"/>
          </p:nvPr>
        </p:nvSpPr>
        <p:spPr/>
        <p:txBody>
          <a:bodyPr>
            <a:normAutofit/>
          </a:bodyPr>
          <a:lstStyle/>
          <a:p>
            <a:pPr>
              <a:spcAft>
                <a:spcPts val="1200"/>
              </a:spcAft>
              <a:defRPr/>
            </a:pPr>
            <a:r>
              <a:rPr lang="en-US" sz="2000" dirty="0">
                <a:solidFill>
                  <a:schemeClr val="tx1"/>
                </a:solidFill>
                <a:latin typeface="Calibri" pitchFamily="34" charset="0"/>
              </a:rPr>
              <a:t>2022-2023 Texas Student Data Standards,</a:t>
            </a:r>
          </a:p>
          <a:p>
            <a:pPr>
              <a:spcAft>
                <a:spcPts val="1200"/>
              </a:spcAft>
              <a:defRPr/>
            </a:pPr>
            <a:r>
              <a:rPr lang="en-US" sz="1600" dirty="0">
                <a:solidFill>
                  <a:schemeClr val="tx1"/>
                </a:solidFill>
                <a:latin typeface="Calibri" pitchFamily="34" charset="0"/>
                <a:hlinkClick r:id="rId3"/>
              </a:rPr>
              <a:t>https://tealprod.tea.state.tx.us/TWEDS/87/0/0/0/DataSubmission/Technical</a:t>
            </a:r>
            <a:r>
              <a:rPr lang="en-US" sz="1600" dirty="0">
                <a:solidFill>
                  <a:schemeClr val="tx1"/>
                </a:solidFill>
                <a:latin typeface="Calibri" pitchFamily="34" charset="0"/>
              </a:rPr>
              <a:t> Resources</a:t>
            </a:r>
          </a:p>
          <a:p>
            <a:pPr marL="0" indent="0">
              <a:spcAft>
                <a:spcPts val="1200"/>
              </a:spcAft>
              <a:buNone/>
              <a:defRPr/>
            </a:pPr>
            <a:r>
              <a:rPr lang="en-US" sz="2000" dirty="0">
                <a:solidFill>
                  <a:schemeClr val="tx1"/>
                </a:solidFill>
                <a:latin typeface="Calibri" pitchFamily="34" charset="0"/>
              </a:rPr>
              <a:t> </a:t>
            </a:r>
          </a:p>
          <a:p>
            <a:pPr marL="0" indent="0">
              <a:spcAft>
                <a:spcPts val="1200"/>
              </a:spcAft>
              <a:buNone/>
              <a:defRPr/>
            </a:pPr>
            <a:r>
              <a:rPr lang="en-US" sz="3200" dirty="0">
                <a:solidFill>
                  <a:schemeClr val="tx1"/>
                </a:solidFill>
                <a:latin typeface="Calibri" pitchFamily="34" charset="0"/>
              </a:rPr>
              <a:t> </a:t>
            </a:r>
          </a:p>
          <a:p>
            <a:endParaRPr lang="en-US" dirty="0"/>
          </a:p>
        </p:txBody>
      </p:sp>
      <p:sp>
        <p:nvSpPr>
          <p:cNvPr id="4" name="Slide Number Placeholder 3"/>
          <p:cNvSpPr>
            <a:spLocks noGrp="1"/>
          </p:cNvSpPr>
          <p:nvPr>
            <p:ph type="sldNum" sz="quarter" idx="12"/>
          </p:nvPr>
        </p:nvSpPr>
        <p:spPr/>
        <p:txBody>
          <a:bodyPr/>
          <a:lstStyle/>
          <a:p>
            <a:fld id="{FD52C1F8-3BA5-F24E-8618-E52498D87186}" type="slidenum">
              <a:rPr lang="en-US" smtClean="0"/>
              <a:t>75</a:t>
            </a:fld>
            <a:endParaRPr lang="en-US" dirty="0"/>
          </a:p>
        </p:txBody>
      </p:sp>
      <p:pic>
        <p:nvPicPr>
          <p:cNvPr id="6" name="Picture 5">
            <a:extLst>
              <a:ext uri="{FF2B5EF4-FFF2-40B4-BE49-F238E27FC236}">
                <a16:creationId xmlns:a16="http://schemas.microsoft.com/office/drawing/2014/main" id="{4270CE2F-35E4-4BAD-9D01-20FF286D2E4D}"/>
              </a:ext>
            </a:extLst>
          </p:cNvPr>
          <p:cNvPicPr>
            <a:picLocks noChangeAspect="1"/>
          </p:cNvPicPr>
          <p:nvPr/>
        </p:nvPicPr>
        <p:blipFill>
          <a:blip r:embed="rId4"/>
          <a:stretch>
            <a:fillRect/>
          </a:stretch>
        </p:blipFill>
        <p:spPr>
          <a:xfrm>
            <a:off x="621437" y="2618574"/>
            <a:ext cx="7634795" cy="3352800"/>
          </a:xfrm>
          <a:prstGeom prst="rect">
            <a:avLst/>
          </a:prstGeom>
        </p:spPr>
      </p:pic>
    </p:spTree>
    <p:extLst>
      <p:ext uri="{BB962C8B-B14F-4D97-AF65-F5344CB8AC3E}">
        <p14:creationId xmlns:p14="http://schemas.microsoft.com/office/powerpoint/2010/main" val="328526638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377" y="223736"/>
            <a:ext cx="8229600" cy="1143000"/>
          </a:xfrm>
        </p:spPr>
        <p:txBody>
          <a:bodyPr>
            <a:normAutofit fontScale="90000"/>
          </a:bodyPr>
          <a:lstStyle/>
          <a:p>
            <a:pPr lvl="0" algn="ctr"/>
            <a:br>
              <a:rPr lang="en-US" sz="3100" b="1" dirty="0"/>
            </a:br>
            <a:r>
              <a:rPr lang="en-US" sz="4000" b="1" dirty="0">
                <a:solidFill>
                  <a:srgbClr val="0070C0"/>
                </a:solidFill>
                <a:latin typeface="Calibri" pitchFamily="34" charset="0"/>
              </a:rPr>
              <a:t>TSDS Web-Enabled Data Standards</a:t>
            </a:r>
            <a:br>
              <a:rPr lang="en-US" sz="3100" b="1" dirty="0">
                <a:solidFill>
                  <a:srgbClr val="0070C0"/>
                </a:solidFill>
              </a:rPr>
            </a:br>
            <a:endParaRPr lang="en-US" sz="2200" dirty="0"/>
          </a:p>
        </p:txBody>
      </p:sp>
      <p:pic>
        <p:nvPicPr>
          <p:cNvPr id="6" name="Content Placeholder 5">
            <a:extLst>
              <a:ext uri="{FF2B5EF4-FFF2-40B4-BE49-F238E27FC236}">
                <a16:creationId xmlns:a16="http://schemas.microsoft.com/office/drawing/2014/main" id="{2002AEAD-3108-4D05-9ED1-1AD19A9D6216}"/>
              </a:ext>
            </a:extLst>
          </p:cNvPr>
          <p:cNvPicPr>
            <a:picLocks noGrp="1" noChangeAspect="1"/>
          </p:cNvPicPr>
          <p:nvPr>
            <p:ph idx="1"/>
          </p:nvPr>
        </p:nvPicPr>
        <p:blipFill>
          <a:blip r:embed="rId2"/>
          <a:stretch>
            <a:fillRect/>
          </a:stretch>
        </p:blipFill>
        <p:spPr>
          <a:xfrm>
            <a:off x="379377" y="1600200"/>
            <a:ext cx="8229599" cy="4525963"/>
          </a:xfrm>
        </p:spPr>
      </p:pic>
      <p:sp>
        <p:nvSpPr>
          <p:cNvPr id="4" name="Slide Number Placeholder 3"/>
          <p:cNvSpPr>
            <a:spLocks noGrp="1"/>
          </p:cNvSpPr>
          <p:nvPr>
            <p:ph type="sldNum" sz="quarter" idx="12"/>
          </p:nvPr>
        </p:nvSpPr>
        <p:spPr/>
        <p:txBody>
          <a:bodyPr/>
          <a:lstStyle/>
          <a:p>
            <a:fld id="{FD52C1F8-3BA5-F24E-8618-E52498D87186}" type="slidenum">
              <a:rPr lang="en-US" smtClean="0"/>
              <a:t>76</a:t>
            </a:fld>
            <a:endParaRPr lang="en-US" dirty="0"/>
          </a:p>
        </p:txBody>
      </p:sp>
    </p:spTree>
    <p:extLst>
      <p:ext uri="{BB962C8B-B14F-4D97-AF65-F5344CB8AC3E}">
        <p14:creationId xmlns:p14="http://schemas.microsoft.com/office/powerpoint/2010/main" val="13366399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F2C14-B255-E390-F08C-4E887F48953B}"/>
              </a:ext>
            </a:extLst>
          </p:cNvPr>
          <p:cNvSpPr>
            <a:spLocks noGrp="1"/>
          </p:cNvSpPr>
          <p:nvPr>
            <p:ph type="ctrTitle"/>
          </p:nvPr>
        </p:nvSpPr>
        <p:spPr>
          <a:xfrm>
            <a:off x="457200" y="883002"/>
            <a:ext cx="7772400" cy="1714725"/>
          </a:xfrm>
        </p:spPr>
        <p:txBody>
          <a:bodyPr anchor="b">
            <a:normAutofit/>
          </a:bodyPr>
          <a:lstStyle/>
          <a:p>
            <a:r>
              <a:rPr lang="en-US" b="1" dirty="0"/>
              <a:t>FSC Contacts</a:t>
            </a:r>
          </a:p>
        </p:txBody>
      </p:sp>
      <p:sp>
        <p:nvSpPr>
          <p:cNvPr id="9" name="Subtitle 2">
            <a:extLst>
              <a:ext uri="{FF2B5EF4-FFF2-40B4-BE49-F238E27FC236}">
                <a16:creationId xmlns:a16="http://schemas.microsoft.com/office/drawing/2014/main" id="{7978F3B3-6225-9370-8CC5-E9CDBC5FC08E}"/>
              </a:ext>
            </a:extLst>
          </p:cNvPr>
          <p:cNvSpPr>
            <a:spLocks noGrp="1"/>
          </p:cNvSpPr>
          <p:nvPr>
            <p:ph type="subTitle" idx="1"/>
          </p:nvPr>
        </p:nvSpPr>
        <p:spPr>
          <a:xfrm>
            <a:off x="457200" y="2818597"/>
            <a:ext cx="7677431" cy="1752600"/>
          </a:xfrm>
        </p:spPr>
        <p:txBody>
          <a:bodyPr/>
          <a:lstStyle/>
          <a:p>
            <a:endParaRPr lang="en-US" dirty="0"/>
          </a:p>
        </p:txBody>
      </p:sp>
      <p:sp>
        <p:nvSpPr>
          <p:cNvPr id="4" name="Slide Number Placeholder 3">
            <a:extLst>
              <a:ext uri="{FF2B5EF4-FFF2-40B4-BE49-F238E27FC236}">
                <a16:creationId xmlns:a16="http://schemas.microsoft.com/office/drawing/2014/main" id="{89A1DB6C-A671-69F2-AE63-EB2E7342CBD8}"/>
              </a:ext>
            </a:extLst>
          </p:cNvPr>
          <p:cNvSpPr>
            <a:spLocks noGrp="1"/>
          </p:cNvSpPr>
          <p:nvPr>
            <p:ph type="sldNum" sz="quarter" idx="12"/>
          </p:nvPr>
        </p:nvSpPr>
        <p:spPr>
          <a:xfrm>
            <a:off x="6553200" y="6356350"/>
            <a:ext cx="2133600" cy="365125"/>
          </a:xfrm>
        </p:spPr>
        <p:txBody>
          <a:bodyPr anchor="ctr">
            <a:normAutofit/>
          </a:bodyPr>
          <a:lstStyle/>
          <a:p>
            <a:pPr>
              <a:spcAft>
                <a:spcPts val="600"/>
              </a:spcAft>
            </a:pPr>
            <a:fld id="{FD52C1F8-3BA5-F24E-8618-E52498D87186}" type="slidenum">
              <a:rPr lang="en-US" smtClean="0"/>
              <a:pPr>
                <a:spcAft>
                  <a:spcPts val="600"/>
                </a:spcAft>
              </a:pPr>
              <a:t>77</a:t>
            </a:fld>
            <a:endParaRPr lang="en-US" dirty="0"/>
          </a:p>
        </p:txBody>
      </p:sp>
    </p:spTree>
    <p:extLst>
      <p:ext uri="{BB962C8B-B14F-4D97-AF65-F5344CB8AC3E}">
        <p14:creationId xmlns:p14="http://schemas.microsoft.com/office/powerpoint/2010/main" val="21212152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093852-EDD6-4F8A-B771-1D90C453B50C}"/>
              </a:ext>
            </a:extLst>
          </p:cNvPr>
          <p:cNvSpPr>
            <a:spLocks noGrp="1"/>
          </p:cNvSpPr>
          <p:nvPr>
            <p:ph type="title"/>
          </p:nvPr>
        </p:nvSpPr>
        <p:spPr>
          <a:xfrm>
            <a:off x="457200" y="274638"/>
            <a:ext cx="8229600" cy="792161"/>
          </a:xfrm>
        </p:spPr>
        <p:txBody>
          <a:bodyPr>
            <a:normAutofit fontScale="90000"/>
          </a:bodyPr>
          <a:lstStyle/>
          <a:p>
            <a:pPr algn="ctr"/>
            <a:br>
              <a:rPr lang="en-US" dirty="0">
                <a:latin typeface="Rockwell" panose="02060603020205020403" pitchFamily="18" charset="0"/>
              </a:rPr>
            </a:br>
            <a:br>
              <a:rPr lang="en-US" dirty="0">
                <a:latin typeface="Rockwell" panose="02060603020205020403" pitchFamily="18" charset="0"/>
              </a:rPr>
            </a:br>
            <a:r>
              <a:rPr lang="en-US" b="1" dirty="0">
                <a:latin typeface="Rockwell" panose="02060603020205020403" pitchFamily="18" charset="0"/>
              </a:rPr>
              <a:t>Compliance Monitoring Team</a:t>
            </a:r>
            <a:br>
              <a:rPr lang="en-US" dirty="0">
                <a:latin typeface="Rockwell" panose="02060603020205020403" pitchFamily="18" charset="0"/>
              </a:rPr>
            </a:br>
            <a:br>
              <a:rPr lang="en-US" dirty="0">
                <a:latin typeface="Rockwell" panose="02060603020205020403" pitchFamily="18" charset="0"/>
              </a:rPr>
            </a:br>
            <a:r>
              <a:rPr lang="en-US" sz="1600" dirty="0">
                <a:solidFill>
                  <a:schemeClr val="tx1"/>
                </a:solidFill>
                <a:latin typeface="+mj-lt"/>
              </a:rPr>
              <a:t>The Compliance Monitoring Team reviews attendance, discipline and leaver data, collaborates with special populations departments to ensure data integrity, conducts training, and assists the State Reporting Team by overseeing the campus data correction process. In addition, they manage four Sr. Student Information Representatives. </a:t>
            </a:r>
          </a:p>
        </p:txBody>
      </p:sp>
      <p:sp>
        <p:nvSpPr>
          <p:cNvPr id="6" name="Slide Number Placeholder 5"/>
          <p:cNvSpPr>
            <a:spLocks noGrp="1"/>
          </p:cNvSpPr>
          <p:nvPr>
            <p:ph type="sldNum" sz="quarter" idx="12"/>
          </p:nvPr>
        </p:nvSpPr>
        <p:spPr/>
        <p:txBody>
          <a:bodyPr/>
          <a:lstStyle/>
          <a:p>
            <a:pPr>
              <a:defRPr/>
            </a:pPr>
            <a:fld id="{EC08F012-54AC-40DF-9B4E-97560586F27E}" type="slidenum">
              <a:rPr lang="en-US"/>
              <a:pPr>
                <a:defRPr/>
              </a:pPr>
              <a:t>78</a:t>
            </a:fld>
            <a:endParaRPr lang="en-US" dirty="0"/>
          </a:p>
        </p:txBody>
      </p:sp>
      <p:sp>
        <p:nvSpPr>
          <p:cNvPr id="8" name="Rectangle 2"/>
          <p:cNvSpPr txBox="1">
            <a:spLocks noChangeArrowheads="1"/>
          </p:cNvSpPr>
          <p:nvPr/>
        </p:nvSpPr>
        <p:spPr>
          <a:xfrm>
            <a:off x="439909" y="437478"/>
            <a:ext cx="8109345" cy="629321"/>
          </a:xfrm>
          <a:prstGeom prst="rect">
            <a:avLst/>
          </a:prstGeom>
        </p:spPr>
        <p:txBody>
          <a:bodyPr/>
          <a:lstStyle/>
          <a:p>
            <a:pPr defTabSz="819239">
              <a:lnSpc>
                <a:spcPct val="80000"/>
              </a:lnSpc>
              <a:defRPr/>
            </a:pPr>
            <a:endParaRPr lang="en-US" sz="3600" dirty="0">
              <a:solidFill>
                <a:srgbClr val="67A2B9"/>
              </a:solidFill>
              <a:latin typeface="Rockwell" panose="02060603020205020403" pitchFamily="18" charset="0"/>
              <a:ea typeface="+mj-ea"/>
              <a:cs typeface="+mj-cs"/>
            </a:endParaRPr>
          </a:p>
        </p:txBody>
      </p:sp>
      <p:graphicFrame>
        <p:nvGraphicFramePr>
          <p:cNvPr id="4" name="Table 4">
            <a:extLst>
              <a:ext uri="{FF2B5EF4-FFF2-40B4-BE49-F238E27FC236}">
                <a16:creationId xmlns:a16="http://schemas.microsoft.com/office/drawing/2014/main" id="{E5D9893D-30FA-4D60-BDBF-C482B51E4485}"/>
              </a:ext>
            </a:extLst>
          </p:cNvPr>
          <p:cNvGraphicFramePr>
            <a:graphicFrameLocks noGrp="1"/>
          </p:cNvGraphicFramePr>
          <p:nvPr>
            <p:extLst>
              <p:ext uri="{D42A27DB-BD31-4B8C-83A1-F6EECF244321}">
                <p14:modId xmlns:p14="http://schemas.microsoft.com/office/powerpoint/2010/main" val="2523204416"/>
              </p:ext>
            </p:extLst>
          </p:nvPr>
        </p:nvGraphicFramePr>
        <p:xfrm>
          <a:off x="914400" y="2563672"/>
          <a:ext cx="7701378" cy="2840745"/>
        </p:xfrm>
        <a:graphic>
          <a:graphicData uri="http://schemas.openxmlformats.org/drawingml/2006/table">
            <a:tbl>
              <a:tblPr firstRow="1" bandRow="1">
                <a:tableStyleId>{5C22544A-7EE6-4342-B048-85BDC9FD1C3A}</a:tableStyleId>
              </a:tblPr>
              <a:tblGrid>
                <a:gridCol w="2567126">
                  <a:extLst>
                    <a:ext uri="{9D8B030D-6E8A-4147-A177-3AD203B41FA5}">
                      <a16:colId xmlns:a16="http://schemas.microsoft.com/office/drawing/2014/main" val="2458753968"/>
                    </a:ext>
                  </a:extLst>
                </a:gridCol>
                <a:gridCol w="2567126">
                  <a:extLst>
                    <a:ext uri="{9D8B030D-6E8A-4147-A177-3AD203B41FA5}">
                      <a16:colId xmlns:a16="http://schemas.microsoft.com/office/drawing/2014/main" val="1592742782"/>
                    </a:ext>
                  </a:extLst>
                </a:gridCol>
                <a:gridCol w="2567126">
                  <a:extLst>
                    <a:ext uri="{9D8B030D-6E8A-4147-A177-3AD203B41FA5}">
                      <a16:colId xmlns:a16="http://schemas.microsoft.com/office/drawing/2014/main" val="3860105575"/>
                    </a:ext>
                  </a:extLst>
                </a:gridCol>
              </a:tblGrid>
              <a:tr h="424559">
                <a:tc>
                  <a:txBody>
                    <a:bodyPr/>
                    <a:lstStyle/>
                    <a:p>
                      <a:r>
                        <a:rPr lang="en-US" sz="1400" dirty="0">
                          <a:solidFill>
                            <a:schemeClr val="tx1"/>
                          </a:solidFill>
                        </a:rPr>
                        <a:t>Email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Sr. Compliance Analyst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Sr. Student Information Rep.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9968132"/>
                  </a:ext>
                </a:extLst>
              </a:tr>
              <a:tr h="774195">
                <a:tc>
                  <a:txBody>
                    <a:bodyPr/>
                    <a:lstStyle/>
                    <a:p>
                      <a:r>
                        <a:rPr lang="en-US" sz="1400" dirty="0">
                          <a:solidFill>
                            <a:schemeClr val="tx1"/>
                          </a:solidFill>
                          <a:hlinkClick r:id="rId2"/>
                        </a:rPr>
                        <a:t>Craig.zeno@houstonisd.org</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Craig Zeno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Berta Garcia</a:t>
                      </a:r>
                    </a:p>
                    <a:p>
                      <a:r>
                        <a:rPr lang="en-US" sz="1400" dirty="0">
                          <a:solidFill>
                            <a:schemeClr val="tx1"/>
                          </a:solidFill>
                        </a:rPr>
                        <a:t>Lisa Shannon</a:t>
                      </a:r>
                    </a:p>
                    <a:p>
                      <a:r>
                        <a:rPr lang="en-US" sz="1400" dirty="0">
                          <a:solidFill>
                            <a:schemeClr val="tx1"/>
                          </a:solidFill>
                        </a:rPr>
                        <a:t>Valencia Semien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4728302"/>
                  </a:ext>
                </a:extLst>
              </a:tr>
              <a:tr h="774195">
                <a:tc>
                  <a:txBody>
                    <a:bodyPr/>
                    <a:lstStyle/>
                    <a:p>
                      <a:r>
                        <a:rPr lang="en-US" sz="1400" dirty="0">
                          <a:solidFill>
                            <a:schemeClr val="tx1"/>
                          </a:solidFill>
                          <a:hlinkClick r:id="rId3"/>
                        </a:rPr>
                        <a:t>lsmith3@houstonisd.org</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Latonya Smith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Glennedo Hurts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Dachundralyn Palmer</a:t>
                      </a:r>
                    </a:p>
                    <a:p>
                      <a:r>
                        <a:rPr lang="en-US" sz="1400" dirty="0">
                          <a:solidFill>
                            <a:schemeClr val="tx1"/>
                          </a:solidFill>
                        </a:rPr>
                        <a:t>Alma Salazar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0972246"/>
                  </a:ext>
                </a:extLst>
              </a:tr>
              <a:tr h="774195">
                <a:tc>
                  <a:txBody>
                    <a:bodyPr/>
                    <a:lstStyle/>
                    <a:p>
                      <a:r>
                        <a:rPr lang="en-US" sz="1400" dirty="0">
                          <a:solidFill>
                            <a:schemeClr val="tx1"/>
                          </a:solidFill>
                        </a:rPr>
                        <a:t>Vacancy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Vacancy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a:solidFill>
                            <a:schemeClr val="tx1"/>
                          </a:solidFill>
                        </a:rPr>
                        <a:t>Rachel Betancourt</a:t>
                      </a:r>
                    </a:p>
                    <a:p>
                      <a:r>
                        <a:rPr lang="en-US" sz="1400" dirty="0">
                          <a:solidFill>
                            <a:schemeClr val="tx1"/>
                          </a:solidFill>
                        </a:rPr>
                        <a:t>Felicia Freeman</a:t>
                      </a:r>
                    </a:p>
                    <a:p>
                      <a:r>
                        <a:rPr lang="en-US" sz="1400" dirty="0">
                          <a:solidFill>
                            <a:schemeClr val="tx1"/>
                          </a:solidFill>
                        </a:rPr>
                        <a:t>Rose Fuentes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4092418"/>
                  </a:ext>
                </a:extLst>
              </a:tr>
            </a:tbl>
          </a:graphicData>
        </a:graphic>
      </p:graphicFrame>
    </p:spTree>
    <p:extLst>
      <p:ext uri="{BB962C8B-B14F-4D97-AF65-F5344CB8AC3E}">
        <p14:creationId xmlns:p14="http://schemas.microsoft.com/office/powerpoint/2010/main" val="20555345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66E27-7622-4A92-96F8-F8940274A937}"/>
              </a:ext>
            </a:extLst>
          </p:cNvPr>
          <p:cNvSpPr>
            <a:spLocks noGrp="1"/>
          </p:cNvSpPr>
          <p:nvPr>
            <p:ph type="title"/>
          </p:nvPr>
        </p:nvSpPr>
        <p:spPr/>
        <p:txBody>
          <a:bodyPr/>
          <a:lstStyle/>
          <a:p>
            <a:pPr algn="ctr"/>
            <a:r>
              <a:rPr lang="en-US" b="1" dirty="0"/>
              <a:t>State Reporting Team</a:t>
            </a:r>
          </a:p>
        </p:txBody>
      </p:sp>
      <p:graphicFrame>
        <p:nvGraphicFramePr>
          <p:cNvPr id="4" name="Content Placeholder 3">
            <a:extLst>
              <a:ext uri="{FF2B5EF4-FFF2-40B4-BE49-F238E27FC236}">
                <a16:creationId xmlns:a16="http://schemas.microsoft.com/office/drawing/2014/main" id="{3F8771B0-AE65-4B40-9A85-8436C77AB622}"/>
              </a:ext>
            </a:extLst>
          </p:cNvPr>
          <p:cNvGraphicFramePr>
            <a:graphicFrameLocks noGrp="1"/>
          </p:cNvGraphicFramePr>
          <p:nvPr>
            <p:ph idx="1"/>
            <p:extLst>
              <p:ext uri="{D42A27DB-BD31-4B8C-83A1-F6EECF244321}">
                <p14:modId xmlns:p14="http://schemas.microsoft.com/office/powerpoint/2010/main" val="2607193671"/>
              </p:ext>
            </p:extLst>
          </p:nvPr>
        </p:nvGraphicFramePr>
        <p:xfrm>
          <a:off x="351692" y="1600200"/>
          <a:ext cx="8580273" cy="3670410"/>
        </p:xfrm>
        <a:graphic>
          <a:graphicData uri="http://schemas.openxmlformats.org/drawingml/2006/table">
            <a:tbl>
              <a:tblPr firstRow="1" firstCol="1" bandRow="1">
                <a:tableStyleId>{5DA37D80-6434-44D0-A028-1B22A696006F}</a:tableStyleId>
              </a:tblPr>
              <a:tblGrid>
                <a:gridCol w="3795151">
                  <a:extLst>
                    <a:ext uri="{9D8B030D-6E8A-4147-A177-3AD203B41FA5}">
                      <a16:colId xmlns:a16="http://schemas.microsoft.com/office/drawing/2014/main" val="2319146651"/>
                    </a:ext>
                  </a:extLst>
                </a:gridCol>
                <a:gridCol w="1710618">
                  <a:extLst>
                    <a:ext uri="{9D8B030D-6E8A-4147-A177-3AD203B41FA5}">
                      <a16:colId xmlns:a16="http://schemas.microsoft.com/office/drawing/2014/main" val="4186991367"/>
                    </a:ext>
                  </a:extLst>
                </a:gridCol>
                <a:gridCol w="3074504">
                  <a:extLst>
                    <a:ext uri="{9D8B030D-6E8A-4147-A177-3AD203B41FA5}">
                      <a16:colId xmlns:a16="http://schemas.microsoft.com/office/drawing/2014/main" val="4253047492"/>
                    </a:ext>
                  </a:extLst>
                </a:gridCol>
              </a:tblGrid>
              <a:tr h="296080">
                <a:tc>
                  <a:txBody>
                    <a:bodyPr/>
                    <a:lstStyle/>
                    <a:p>
                      <a:pPr marL="0" marR="0">
                        <a:lnSpc>
                          <a:spcPct val="106000"/>
                        </a:lnSpc>
                        <a:spcBef>
                          <a:spcPts val="0"/>
                        </a:spcBef>
                        <a:spcAft>
                          <a:spcPts val="0"/>
                        </a:spcAft>
                      </a:pPr>
                      <a:r>
                        <a:rPr lang="en-US" sz="1800" dirty="0">
                          <a:effectLst/>
                        </a:rPr>
                        <a:t>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0934" marR="70934" marT="0" marB="0"/>
                </a:tc>
                <a:tc>
                  <a:txBody>
                    <a:bodyPr/>
                    <a:lstStyle/>
                    <a:p>
                      <a:pPr marL="0" marR="0">
                        <a:lnSpc>
                          <a:spcPct val="106000"/>
                        </a:lnSpc>
                        <a:spcBef>
                          <a:spcPts val="0"/>
                        </a:spcBef>
                        <a:spcAft>
                          <a:spcPts val="0"/>
                        </a:spcAft>
                      </a:pPr>
                      <a:r>
                        <a:rPr lang="en-US" sz="1800" dirty="0">
                          <a:effectLst/>
                        </a:rPr>
                        <a:t>Phone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0934" marR="70934" marT="0" marB="0"/>
                </a:tc>
                <a:tc>
                  <a:txBody>
                    <a:bodyPr/>
                    <a:lstStyle/>
                    <a:p>
                      <a:pPr marL="0" marR="0">
                        <a:lnSpc>
                          <a:spcPct val="106000"/>
                        </a:lnSpc>
                        <a:spcBef>
                          <a:spcPts val="0"/>
                        </a:spcBef>
                        <a:spcAft>
                          <a:spcPts val="0"/>
                        </a:spcAft>
                      </a:pPr>
                      <a:r>
                        <a:rPr lang="en-US" sz="1800" dirty="0">
                          <a:effectLst/>
                        </a:rPr>
                        <a:t>Email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0934" marR="70934" marT="0" marB="0"/>
                </a:tc>
                <a:extLst>
                  <a:ext uri="{0D108BD9-81ED-4DB2-BD59-A6C34878D82A}">
                    <a16:rowId xmlns:a16="http://schemas.microsoft.com/office/drawing/2014/main" val="1088901456"/>
                  </a:ext>
                </a:extLst>
              </a:tr>
              <a:tr h="539998">
                <a:tc>
                  <a:txBody>
                    <a:bodyPr/>
                    <a:lstStyle/>
                    <a:p>
                      <a:pPr marL="0" marR="0">
                        <a:lnSpc>
                          <a:spcPct val="106000"/>
                        </a:lnSpc>
                        <a:spcBef>
                          <a:spcPts val="0"/>
                        </a:spcBef>
                        <a:spcAft>
                          <a:spcPts val="0"/>
                        </a:spcAft>
                      </a:pPr>
                      <a:r>
                        <a:rPr lang="en-US" sz="1400" dirty="0">
                          <a:effectLst/>
                        </a:rPr>
                        <a:t>Irma Hasnain, Sr. Manager of State Reporting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0934" marR="70934" marT="0" marB="0"/>
                </a:tc>
                <a:tc>
                  <a:txBody>
                    <a:bodyPr/>
                    <a:lstStyle/>
                    <a:p>
                      <a:pPr marL="0" marR="0">
                        <a:lnSpc>
                          <a:spcPct val="106000"/>
                        </a:lnSpc>
                        <a:spcBef>
                          <a:spcPts val="0"/>
                        </a:spcBef>
                        <a:spcAft>
                          <a:spcPts val="0"/>
                        </a:spcAft>
                      </a:pPr>
                      <a:r>
                        <a:rPr lang="en-US" sz="1400" dirty="0">
                          <a:effectLst/>
                        </a:rPr>
                        <a:t> 713-556-6759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0934" marR="70934" marT="0" marB="0"/>
                </a:tc>
                <a:tc>
                  <a:txBody>
                    <a:bodyPr/>
                    <a:lstStyle/>
                    <a:p>
                      <a:pPr marL="0" marR="0">
                        <a:lnSpc>
                          <a:spcPct val="106000"/>
                        </a:lnSpc>
                        <a:spcBef>
                          <a:spcPts val="0"/>
                        </a:spcBef>
                        <a:spcAft>
                          <a:spcPts val="0"/>
                        </a:spcAft>
                      </a:pPr>
                      <a:r>
                        <a:rPr lang="en-US" sz="1600" dirty="0">
                          <a:effectLst/>
                          <a:hlinkClick r:id="rId2"/>
                        </a:rPr>
                        <a:t>ihasnain@houstonisd.org</a:t>
                      </a: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70934" marR="70934" marT="0" marB="0"/>
                </a:tc>
                <a:extLst>
                  <a:ext uri="{0D108BD9-81ED-4DB2-BD59-A6C34878D82A}">
                    <a16:rowId xmlns:a16="http://schemas.microsoft.com/office/drawing/2014/main" val="457653909"/>
                  </a:ext>
                </a:extLst>
              </a:tr>
              <a:tr h="539998">
                <a:tc>
                  <a:txBody>
                    <a:bodyPr/>
                    <a:lstStyle/>
                    <a:p>
                      <a:pPr marL="0" marR="0">
                        <a:lnSpc>
                          <a:spcPct val="106000"/>
                        </a:lnSpc>
                        <a:spcBef>
                          <a:spcPts val="0"/>
                        </a:spcBef>
                        <a:spcAft>
                          <a:spcPts val="0"/>
                        </a:spcAft>
                      </a:pPr>
                      <a:r>
                        <a:rPr lang="en-US" sz="1400" dirty="0">
                          <a:effectLst/>
                        </a:rPr>
                        <a:t>Nancy FigueroaTorres, Sr. Compliance Analyst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0934" marR="70934" marT="0" marB="0"/>
                </a:tc>
                <a:tc>
                  <a:txBody>
                    <a:bodyPr/>
                    <a:lstStyle/>
                    <a:p>
                      <a:pPr marL="0" marR="0">
                        <a:lnSpc>
                          <a:spcPct val="106000"/>
                        </a:lnSpc>
                        <a:spcBef>
                          <a:spcPts val="0"/>
                        </a:spcBef>
                        <a:spcAft>
                          <a:spcPts val="0"/>
                        </a:spcAft>
                      </a:pPr>
                      <a:r>
                        <a:rPr lang="en-US" sz="1400" dirty="0">
                          <a:effectLst/>
                        </a:rPr>
                        <a:t>713-556-6767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0934" marR="70934" marT="0" marB="0"/>
                </a:tc>
                <a:tc>
                  <a:txBody>
                    <a:bodyPr/>
                    <a:lstStyle/>
                    <a:p>
                      <a:pPr marL="0" marR="0">
                        <a:lnSpc>
                          <a:spcPct val="106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hlinkClick r:id="rId3"/>
                        </a:rPr>
                        <a:t>nancy.figueroatorres@houstonisd.org</a:t>
                      </a:r>
                      <a:r>
                        <a:rPr lang="en-US" sz="1400" dirty="0">
                          <a:effectLst/>
                          <a:latin typeface="+mn-lt"/>
                          <a:ea typeface="Calibri" panose="020F0502020204030204" pitchFamily="34" charset="0"/>
                          <a:cs typeface="Times New Roman" panose="02020603050405020304" pitchFamily="18" charset="0"/>
                        </a:rPr>
                        <a:t> </a:t>
                      </a:r>
                    </a:p>
                  </a:txBody>
                  <a:tcPr marL="70934" marR="70934" marT="0" marB="0"/>
                </a:tc>
                <a:extLst>
                  <a:ext uri="{0D108BD9-81ED-4DB2-BD59-A6C34878D82A}">
                    <a16:rowId xmlns:a16="http://schemas.microsoft.com/office/drawing/2014/main" val="473067795"/>
                  </a:ext>
                </a:extLst>
              </a:tr>
              <a:tr h="539998">
                <a:tc>
                  <a:txBody>
                    <a:bodyPr/>
                    <a:lstStyle/>
                    <a:p>
                      <a:pPr marL="0" marR="0">
                        <a:lnSpc>
                          <a:spcPct val="106000"/>
                        </a:lnSpc>
                        <a:spcBef>
                          <a:spcPts val="0"/>
                        </a:spcBef>
                        <a:spcAft>
                          <a:spcPts val="0"/>
                        </a:spcAft>
                      </a:pPr>
                      <a:r>
                        <a:rPr lang="en-US" sz="1400" dirty="0">
                          <a:effectLst/>
                        </a:rPr>
                        <a:t>Marina Tejada, Sr. Compliance Analyst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0934" marR="70934" marT="0" marB="0"/>
                </a:tc>
                <a:tc>
                  <a:txBody>
                    <a:bodyPr/>
                    <a:lstStyle/>
                    <a:p>
                      <a:pPr marL="0" marR="0">
                        <a:lnSpc>
                          <a:spcPct val="106000"/>
                        </a:lnSpc>
                        <a:spcBef>
                          <a:spcPts val="0"/>
                        </a:spcBef>
                        <a:spcAft>
                          <a:spcPts val="0"/>
                        </a:spcAft>
                      </a:pPr>
                      <a:r>
                        <a:rPr lang="en-US" sz="1400" dirty="0">
                          <a:effectLst/>
                        </a:rPr>
                        <a:t>713-556-6768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0934" marR="70934" marT="0" marB="0"/>
                </a:tc>
                <a:tc>
                  <a:txBody>
                    <a:bodyPr/>
                    <a:lstStyle/>
                    <a:p>
                      <a:pPr marL="0" marR="0">
                        <a:lnSpc>
                          <a:spcPct val="106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hlinkClick r:id="rId4"/>
                        </a:rPr>
                        <a:t>mtejada@houstonisd.org</a:t>
                      </a:r>
                      <a:r>
                        <a:rPr lang="en-US" sz="1400" dirty="0">
                          <a:effectLst/>
                          <a:latin typeface="+mn-lt"/>
                          <a:ea typeface="Calibri" panose="020F0502020204030204" pitchFamily="34" charset="0"/>
                          <a:cs typeface="Times New Roman" panose="02020603050405020304" pitchFamily="18" charset="0"/>
                        </a:rPr>
                        <a:t> </a:t>
                      </a:r>
                    </a:p>
                  </a:txBody>
                  <a:tcPr marL="70934" marR="70934" marT="0" marB="0"/>
                </a:tc>
                <a:extLst>
                  <a:ext uri="{0D108BD9-81ED-4DB2-BD59-A6C34878D82A}">
                    <a16:rowId xmlns:a16="http://schemas.microsoft.com/office/drawing/2014/main" val="3566055487"/>
                  </a:ext>
                </a:extLst>
              </a:tr>
              <a:tr h="539998">
                <a:tc>
                  <a:txBody>
                    <a:bodyPr/>
                    <a:lstStyle/>
                    <a:p>
                      <a:pPr marL="0" marR="0">
                        <a:lnSpc>
                          <a:spcPct val="106000"/>
                        </a:lnSpc>
                        <a:spcBef>
                          <a:spcPts val="0"/>
                        </a:spcBef>
                        <a:spcAft>
                          <a:spcPts val="0"/>
                        </a:spcAft>
                      </a:pPr>
                      <a:r>
                        <a:rPr lang="en-US" sz="1400" dirty="0">
                          <a:effectLst/>
                        </a:rPr>
                        <a:t>Vacancy, Sr. Compliance Analyst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0934" marR="70934" marT="0" marB="0"/>
                </a:tc>
                <a:tc>
                  <a:txBody>
                    <a:bodyPr/>
                    <a:lstStyle/>
                    <a:p>
                      <a:pPr marL="0" marR="0">
                        <a:lnSpc>
                          <a:spcPct val="106000"/>
                        </a:lnSpc>
                        <a:spcBef>
                          <a:spcPts val="0"/>
                        </a:spcBef>
                        <a:spcAft>
                          <a:spcPts val="0"/>
                        </a:spcAft>
                      </a:pPr>
                      <a:r>
                        <a:rPr lang="en-US" sz="1400" dirty="0">
                          <a:effectLst/>
                        </a:rPr>
                        <a:t>713-556-6760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0934" marR="70934" marT="0" marB="0"/>
                </a:tc>
                <a:tc>
                  <a:txBody>
                    <a:bodyPr/>
                    <a:lstStyle/>
                    <a:p>
                      <a:pPr marL="0" marR="0">
                        <a:lnSpc>
                          <a:spcPct val="106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70934" marR="70934" marT="0" marB="0"/>
                </a:tc>
                <a:extLst>
                  <a:ext uri="{0D108BD9-81ED-4DB2-BD59-A6C34878D82A}">
                    <a16:rowId xmlns:a16="http://schemas.microsoft.com/office/drawing/2014/main" val="1246213366"/>
                  </a:ext>
                </a:extLst>
              </a:tr>
              <a:tr h="607169">
                <a:tc>
                  <a:txBody>
                    <a:bodyPr/>
                    <a:lstStyle/>
                    <a:p>
                      <a:pPr marL="0" marR="0">
                        <a:lnSpc>
                          <a:spcPct val="106000"/>
                        </a:lnSpc>
                        <a:spcBef>
                          <a:spcPts val="0"/>
                        </a:spcBef>
                        <a:spcAft>
                          <a:spcPts val="0"/>
                        </a:spcAft>
                      </a:pPr>
                      <a:r>
                        <a:rPr lang="en-US" sz="1400" dirty="0">
                          <a:effectLst/>
                        </a:rPr>
                        <a:t>Sylvia Guerrero, Student Info and Report Analyst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0934" marR="70934" marT="0" marB="0"/>
                </a:tc>
                <a:tc>
                  <a:txBody>
                    <a:bodyPr/>
                    <a:lstStyle/>
                    <a:p>
                      <a:pPr marL="0" marR="0">
                        <a:lnSpc>
                          <a:spcPct val="106000"/>
                        </a:lnSpc>
                        <a:spcBef>
                          <a:spcPts val="0"/>
                        </a:spcBef>
                        <a:spcAft>
                          <a:spcPts val="0"/>
                        </a:spcAft>
                      </a:pPr>
                      <a:r>
                        <a:rPr lang="en-US" sz="1400" dirty="0">
                          <a:effectLst/>
                        </a:rPr>
                        <a:t>713-556-6773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70934" marR="70934" marT="0" marB="0"/>
                </a:tc>
                <a:tc>
                  <a:txBody>
                    <a:bodyPr/>
                    <a:lstStyle/>
                    <a:p>
                      <a:pPr marL="0" marR="0">
                        <a:lnSpc>
                          <a:spcPct val="106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hlinkClick r:id="rId5"/>
                        </a:rPr>
                        <a:t>sylvia.guerrero@houstonisd.org</a:t>
                      </a:r>
                      <a:r>
                        <a:rPr lang="en-US" sz="1400" dirty="0">
                          <a:effectLst/>
                          <a:latin typeface="+mn-lt"/>
                          <a:ea typeface="Calibri" panose="020F0502020204030204" pitchFamily="34" charset="0"/>
                          <a:cs typeface="Times New Roman" panose="02020603050405020304" pitchFamily="18" charset="0"/>
                        </a:rPr>
                        <a:t> </a:t>
                      </a:r>
                    </a:p>
                  </a:txBody>
                  <a:tcPr marL="70934" marR="70934" marT="0" marB="0"/>
                </a:tc>
                <a:extLst>
                  <a:ext uri="{0D108BD9-81ED-4DB2-BD59-A6C34878D82A}">
                    <a16:rowId xmlns:a16="http://schemas.microsoft.com/office/drawing/2014/main" val="337883785"/>
                  </a:ext>
                </a:extLst>
              </a:tr>
              <a:tr h="607169">
                <a:tc>
                  <a:txBody>
                    <a:bodyPr/>
                    <a:lstStyle/>
                    <a:p>
                      <a:pPr marL="0" marR="0">
                        <a:lnSpc>
                          <a:spcPct val="106000"/>
                        </a:lnSpc>
                        <a:spcBef>
                          <a:spcPts val="0"/>
                        </a:spcBef>
                        <a:spcAft>
                          <a:spcPts val="0"/>
                        </a:spcAft>
                      </a:pPr>
                      <a:r>
                        <a:rPr lang="en-US" sz="1400" dirty="0">
                          <a:effectLst/>
                          <a:latin typeface="+mn-lt"/>
                          <a:ea typeface="Calibri" panose="020F0502020204030204" pitchFamily="34" charset="0"/>
                          <a:cs typeface="Arial" panose="020B0604020202020204" pitchFamily="34" charset="0"/>
                        </a:rPr>
                        <a:t>Rose Gamboa, Sr. SIR </a:t>
                      </a:r>
                    </a:p>
                  </a:txBody>
                  <a:tcPr marL="70934" marR="70934" marT="0" marB="0"/>
                </a:tc>
                <a:tc>
                  <a:txBody>
                    <a:bodyPr/>
                    <a:lstStyle/>
                    <a:p>
                      <a:pPr marL="0" marR="0">
                        <a:lnSpc>
                          <a:spcPct val="106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713-556-6771</a:t>
                      </a:r>
                    </a:p>
                  </a:txBody>
                  <a:tcPr marL="70934" marR="70934" marT="0" marB="0"/>
                </a:tc>
                <a:tc>
                  <a:txBody>
                    <a:bodyPr/>
                    <a:lstStyle/>
                    <a:p>
                      <a:pPr marL="0" marR="0">
                        <a:lnSpc>
                          <a:spcPct val="106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hlinkClick r:id="rId6"/>
                        </a:rPr>
                        <a:t>rgamboa@houstonisd.org</a:t>
                      </a:r>
                      <a:r>
                        <a:rPr lang="en-US" sz="1400" dirty="0">
                          <a:effectLst/>
                          <a:latin typeface="+mn-lt"/>
                          <a:ea typeface="Calibri" panose="020F0502020204030204" pitchFamily="34" charset="0"/>
                          <a:cs typeface="Times New Roman" panose="02020603050405020304" pitchFamily="18" charset="0"/>
                        </a:rPr>
                        <a:t> </a:t>
                      </a:r>
                    </a:p>
                  </a:txBody>
                  <a:tcPr marL="70934" marR="70934" marT="0" marB="0"/>
                </a:tc>
                <a:extLst>
                  <a:ext uri="{0D108BD9-81ED-4DB2-BD59-A6C34878D82A}">
                    <a16:rowId xmlns:a16="http://schemas.microsoft.com/office/drawing/2014/main" val="3024708697"/>
                  </a:ext>
                </a:extLst>
              </a:tr>
            </a:tbl>
          </a:graphicData>
        </a:graphic>
      </p:graphicFrame>
      <p:sp>
        <p:nvSpPr>
          <p:cNvPr id="3" name="Slide Number Placeholder 2">
            <a:extLst>
              <a:ext uri="{FF2B5EF4-FFF2-40B4-BE49-F238E27FC236}">
                <a16:creationId xmlns:a16="http://schemas.microsoft.com/office/drawing/2014/main" id="{B319CC59-E570-4DC2-A80C-D3053283FF48}"/>
              </a:ext>
            </a:extLst>
          </p:cNvPr>
          <p:cNvSpPr>
            <a:spLocks noGrp="1"/>
          </p:cNvSpPr>
          <p:nvPr>
            <p:ph type="sldNum" sz="quarter" idx="12"/>
          </p:nvPr>
        </p:nvSpPr>
        <p:spPr/>
        <p:txBody>
          <a:bodyPr/>
          <a:lstStyle/>
          <a:p>
            <a:pPr>
              <a:defRPr/>
            </a:pPr>
            <a:fld id="{07DC3BB5-1D18-4F06-BEFD-799C74419A31}" type="slidenum">
              <a:rPr lang="en-US" smtClean="0"/>
              <a:pPr>
                <a:defRPr/>
              </a:pPr>
              <a:t>79</a:t>
            </a:fld>
            <a:endParaRPr lang="en-US" dirty="0"/>
          </a:p>
        </p:txBody>
      </p:sp>
    </p:spTree>
    <p:extLst>
      <p:ext uri="{BB962C8B-B14F-4D97-AF65-F5344CB8AC3E}">
        <p14:creationId xmlns:p14="http://schemas.microsoft.com/office/powerpoint/2010/main" val="4011297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553"/>
            <a:ext cx="8229600" cy="1195947"/>
          </a:xfrm>
        </p:spPr>
        <p:txBody>
          <a:bodyPr>
            <a:normAutofit fontScale="90000"/>
          </a:bodyPr>
          <a:lstStyle/>
          <a:p>
            <a:pPr lvl="0" algn="ctr"/>
            <a:r>
              <a:rPr lang="en-US" sz="2700" b="1" dirty="0">
                <a:solidFill>
                  <a:srgbClr val="0070C0"/>
                </a:solidFill>
              </a:rPr>
              <a:t> </a:t>
            </a:r>
            <a:br>
              <a:rPr lang="en-US" sz="2700" b="1" dirty="0">
                <a:solidFill>
                  <a:srgbClr val="0070C0"/>
                </a:solidFill>
              </a:rPr>
            </a:br>
            <a:r>
              <a:rPr lang="en-US" sz="3200" b="1" dirty="0">
                <a:solidFill>
                  <a:srgbClr val="0070C0"/>
                </a:solidFill>
              </a:rPr>
              <a:t>Campus Behavior Coordinator</a:t>
            </a:r>
            <a:br>
              <a:rPr lang="en-US" sz="2200" dirty="0">
                <a:solidFill>
                  <a:srgbClr val="0070C0"/>
                </a:solidFill>
              </a:rPr>
            </a:br>
            <a:endParaRPr lang="en-US" sz="2200" dirty="0">
              <a:solidFill>
                <a:srgbClr val="0070C0"/>
              </a:solidFill>
            </a:endParaRPr>
          </a:p>
        </p:txBody>
      </p:sp>
      <p:sp>
        <p:nvSpPr>
          <p:cNvPr id="3" name="Content Placeholder 2"/>
          <p:cNvSpPr>
            <a:spLocks noGrp="1"/>
          </p:cNvSpPr>
          <p:nvPr>
            <p:ph idx="1"/>
          </p:nvPr>
        </p:nvSpPr>
        <p:spPr/>
        <p:txBody>
          <a:bodyPr>
            <a:normAutofit/>
          </a:bodyPr>
          <a:lstStyle/>
          <a:p>
            <a:pPr algn="just"/>
            <a:r>
              <a:rPr lang="en-US" sz="1400" dirty="0">
                <a:solidFill>
                  <a:schemeClr val="tx1"/>
                </a:solidFill>
              </a:rPr>
              <a:t>Under the requirements of Senate Bill 107, 84th legislature, TEC 37.0012, each campus must have a staff person designated as the Campus Behavior Coordinator.  The person designated may be the principal of the campus or any other campus administrator selected by the principal.</a:t>
            </a:r>
          </a:p>
          <a:p>
            <a:pPr algn="just"/>
            <a:r>
              <a:rPr lang="en-US" sz="1400" dirty="0">
                <a:solidFill>
                  <a:schemeClr val="tx1"/>
                </a:solidFill>
              </a:rPr>
              <a:t>The campus behavior coordinator is primarily responsible for maintaining student discipline and the implementation of this subchapter.</a:t>
            </a:r>
          </a:p>
          <a:p>
            <a:r>
              <a:rPr lang="en-US" sz="1400" dirty="0">
                <a:solidFill>
                  <a:schemeClr val="tx1"/>
                </a:solidFill>
              </a:rPr>
              <a:t>The campus behavior coordinator is required to promptly notify a student's parent or guardian if the student is placed into in-school or out-of-school suspension, placed in a disciplinary alternative education program, expelled, or placed in a juvenile justice alternative education program or is taken into custody by a law enforcement officer.  A campus behavior coordinator must comply with this subsection by: </a:t>
            </a:r>
            <a:br>
              <a:rPr lang="en-US" sz="1400" dirty="0">
                <a:solidFill>
                  <a:schemeClr val="tx1"/>
                </a:solidFill>
              </a:rPr>
            </a:br>
            <a:r>
              <a:rPr lang="en-US" sz="1400" dirty="0">
                <a:solidFill>
                  <a:schemeClr val="tx1"/>
                </a:solidFill>
              </a:rPr>
              <a:t>(1) promptly contacting the parent or guardian by telephone or in person; and</a:t>
            </a:r>
            <a:br>
              <a:rPr lang="en-US" sz="1400" dirty="0">
                <a:solidFill>
                  <a:schemeClr val="tx1"/>
                </a:solidFill>
              </a:rPr>
            </a:br>
            <a:r>
              <a:rPr lang="en-US" sz="1400" dirty="0">
                <a:solidFill>
                  <a:schemeClr val="tx1"/>
                </a:solidFill>
              </a:rPr>
              <a:t>(2) making a good faith effort to provide written notice of the disciplinary action to the student, on the day the action is taken, for delivery to the student's parent or guardian.</a:t>
            </a:r>
          </a:p>
          <a:p>
            <a:pPr algn="just"/>
            <a:r>
              <a:rPr lang="en-US" sz="1400" dirty="0">
                <a:solidFill>
                  <a:schemeClr val="tx1"/>
                </a:solidFill>
              </a:rPr>
              <a:t>If a parent or guardian entitled to notice of a student’s disciplinary removal has not been reached by telephone or in person by 5 p.m. of the first business day after the day the disciplinary action is taken, the campus behavior coordinator must mail written notice of the disciplinary action to the parent or guardian at the parent's or guardian's last known address.  If a Campus Behavior Coordinator is unable or not available to promptly provide the required notice to a parent or guardian of a student, the principal or other designee shall provide the notice.</a:t>
            </a:r>
          </a:p>
          <a:p>
            <a:endParaRPr lang="en-US" sz="1400" dirty="0"/>
          </a:p>
        </p:txBody>
      </p:sp>
      <p:sp>
        <p:nvSpPr>
          <p:cNvPr id="4" name="Slide Number Placeholder 3"/>
          <p:cNvSpPr>
            <a:spLocks noGrp="1"/>
          </p:cNvSpPr>
          <p:nvPr>
            <p:ph type="sldNum" sz="quarter" idx="12"/>
          </p:nvPr>
        </p:nvSpPr>
        <p:spPr/>
        <p:txBody>
          <a:bodyPr/>
          <a:lstStyle/>
          <a:p>
            <a:fld id="{FD52C1F8-3BA5-F24E-8618-E52498D87186}" type="slidenum">
              <a:rPr lang="en-US" smtClean="0"/>
              <a:t>8</a:t>
            </a:fld>
            <a:endParaRPr lang="en-US" dirty="0"/>
          </a:p>
        </p:txBody>
      </p:sp>
    </p:spTree>
    <p:extLst>
      <p:ext uri="{BB962C8B-B14F-4D97-AF65-F5344CB8AC3E}">
        <p14:creationId xmlns:p14="http://schemas.microsoft.com/office/powerpoint/2010/main" val="36060878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C41F8-9599-437A-9180-F003A4CD2F9B}"/>
              </a:ext>
            </a:extLst>
          </p:cNvPr>
          <p:cNvSpPr>
            <a:spLocks noGrp="1"/>
          </p:cNvSpPr>
          <p:nvPr>
            <p:ph type="ctrTitle"/>
          </p:nvPr>
        </p:nvSpPr>
        <p:spPr>
          <a:xfrm>
            <a:off x="3706152" y="1337311"/>
            <a:ext cx="4957787" cy="2622766"/>
          </a:xfrm>
          <a:noFill/>
        </p:spPr>
        <p:txBody>
          <a:bodyPr>
            <a:normAutofit/>
          </a:bodyPr>
          <a:lstStyle/>
          <a:p>
            <a:r>
              <a:rPr lang="en-US" sz="5400" dirty="0">
                <a:ln w="0"/>
                <a:effectLst>
                  <a:outerShdw blurRad="38100" dist="19050" dir="2700000" algn="tl" rotWithShape="0">
                    <a:schemeClr val="dk1">
                      <a:alpha val="40000"/>
                    </a:schemeClr>
                  </a:outerShdw>
                </a:effectLst>
              </a:rPr>
              <a:t>QUESTIONS?</a:t>
            </a:r>
          </a:p>
        </p:txBody>
      </p:sp>
      <p:pic>
        <p:nvPicPr>
          <p:cNvPr id="4" name="Picture 3" descr="Shape&#10;&#10;Description automatically generated with medium confidence">
            <a:extLst>
              <a:ext uri="{FF2B5EF4-FFF2-40B4-BE49-F238E27FC236}">
                <a16:creationId xmlns:a16="http://schemas.microsoft.com/office/drawing/2014/main" id="{190D56F9-F5B2-E5DD-0127-2FECB4866A5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66330" y="479394"/>
            <a:ext cx="4225772" cy="5743853"/>
          </a:xfrm>
          <a:prstGeom prst="rect">
            <a:avLst/>
          </a:prstGeom>
        </p:spPr>
      </p:pic>
    </p:spTree>
    <p:extLst>
      <p:ext uri="{BB962C8B-B14F-4D97-AF65-F5344CB8AC3E}">
        <p14:creationId xmlns:p14="http://schemas.microsoft.com/office/powerpoint/2010/main" val="2685493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411718" y="6431381"/>
            <a:ext cx="196215" cy="208915"/>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FFFFFF"/>
                </a:solidFill>
                <a:latin typeface="Arial"/>
                <a:cs typeface="Arial"/>
              </a:rPr>
              <a:t>51</a:t>
            </a:r>
            <a:endParaRPr sz="1200" dirty="0">
              <a:latin typeface="Arial"/>
              <a:cs typeface="Arial"/>
            </a:endParaRPr>
          </a:p>
        </p:txBody>
      </p:sp>
      <p:grpSp>
        <p:nvGrpSpPr>
          <p:cNvPr id="3" name="object 3"/>
          <p:cNvGrpSpPr/>
          <p:nvPr/>
        </p:nvGrpSpPr>
        <p:grpSpPr>
          <a:xfrm>
            <a:off x="620522" y="1648967"/>
            <a:ext cx="7254240" cy="4372610"/>
            <a:chOff x="620522" y="1648967"/>
            <a:chExt cx="7254240" cy="4372610"/>
          </a:xfrm>
        </p:grpSpPr>
        <p:sp>
          <p:nvSpPr>
            <p:cNvPr id="4" name="object 4"/>
            <p:cNvSpPr/>
            <p:nvPr/>
          </p:nvSpPr>
          <p:spPr>
            <a:xfrm>
              <a:off x="633222" y="1850897"/>
              <a:ext cx="7228840" cy="4157979"/>
            </a:xfrm>
            <a:custGeom>
              <a:avLst/>
              <a:gdLst/>
              <a:ahLst/>
              <a:cxnLst/>
              <a:rect l="l" t="t" r="r" b="b"/>
              <a:pathLst>
                <a:path w="7228840" h="4157979">
                  <a:moveTo>
                    <a:pt x="0" y="4157472"/>
                  </a:moveTo>
                  <a:lnTo>
                    <a:pt x="7228332" y="4157472"/>
                  </a:lnTo>
                  <a:lnTo>
                    <a:pt x="7228332" y="0"/>
                  </a:lnTo>
                  <a:lnTo>
                    <a:pt x="0" y="0"/>
                  </a:lnTo>
                  <a:lnTo>
                    <a:pt x="0" y="4157472"/>
                  </a:lnTo>
                  <a:close/>
                </a:path>
              </a:pathLst>
            </a:custGeom>
            <a:ln w="25400">
              <a:solidFill>
                <a:srgbClr val="939393"/>
              </a:solidFill>
            </a:ln>
          </p:spPr>
          <p:txBody>
            <a:bodyPr wrap="square" lIns="0" tIns="0" rIns="0" bIns="0" rtlCol="0"/>
            <a:lstStyle/>
            <a:p>
              <a:endParaRPr dirty="0"/>
            </a:p>
          </p:txBody>
        </p:sp>
        <p:sp>
          <p:nvSpPr>
            <p:cNvPr id="5" name="object 5"/>
            <p:cNvSpPr/>
            <p:nvPr/>
          </p:nvSpPr>
          <p:spPr>
            <a:xfrm>
              <a:off x="932688" y="1648967"/>
              <a:ext cx="5178552" cy="562355"/>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1031748" y="1677911"/>
              <a:ext cx="2174748" cy="542556"/>
            </a:xfrm>
            <a:prstGeom prst="rect">
              <a:avLst/>
            </a:prstGeom>
            <a:blipFill>
              <a:blip r:embed="rId3" cstate="print"/>
              <a:stretch>
                <a:fillRect/>
              </a:stretch>
            </a:blipFill>
          </p:spPr>
          <p:txBody>
            <a:bodyPr wrap="square" lIns="0" tIns="0" rIns="0" bIns="0" rtlCol="0"/>
            <a:lstStyle/>
            <a:p>
              <a:endParaRPr dirty="0"/>
            </a:p>
          </p:txBody>
        </p:sp>
        <p:sp>
          <p:nvSpPr>
            <p:cNvPr id="7" name="object 7"/>
            <p:cNvSpPr/>
            <p:nvPr/>
          </p:nvSpPr>
          <p:spPr>
            <a:xfrm>
              <a:off x="994410" y="1690877"/>
              <a:ext cx="5059680" cy="443865"/>
            </a:xfrm>
            <a:custGeom>
              <a:avLst/>
              <a:gdLst/>
              <a:ahLst/>
              <a:cxnLst/>
              <a:rect l="l" t="t" r="r" b="b"/>
              <a:pathLst>
                <a:path w="5059680" h="443864">
                  <a:moveTo>
                    <a:pt x="4985766" y="0"/>
                  </a:moveTo>
                  <a:lnTo>
                    <a:pt x="73914" y="0"/>
                  </a:lnTo>
                  <a:lnTo>
                    <a:pt x="45144" y="5816"/>
                  </a:lnTo>
                  <a:lnTo>
                    <a:pt x="21650" y="21669"/>
                  </a:lnTo>
                  <a:lnTo>
                    <a:pt x="5809" y="45166"/>
                  </a:lnTo>
                  <a:lnTo>
                    <a:pt x="0" y="73913"/>
                  </a:lnTo>
                  <a:lnTo>
                    <a:pt x="0" y="369570"/>
                  </a:lnTo>
                  <a:lnTo>
                    <a:pt x="5809" y="398317"/>
                  </a:lnTo>
                  <a:lnTo>
                    <a:pt x="21650" y="421814"/>
                  </a:lnTo>
                  <a:lnTo>
                    <a:pt x="45144" y="437667"/>
                  </a:lnTo>
                  <a:lnTo>
                    <a:pt x="73914" y="443484"/>
                  </a:lnTo>
                  <a:lnTo>
                    <a:pt x="4985766" y="443484"/>
                  </a:lnTo>
                  <a:lnTo>
                    <a:pt x="5014513" y="437667"/>
                  </a:lnTo>
                  <a:lnTo>
                    <a:pt x="5038010" y="421814"/>
                  </a:lnTo>
                  <a:lnTo>
                    <a:pt x="5053863" y="398317"/>
                  </a:lnTo>
                  <a:lnTo>
                    <a:pt x="5059680" y="369570"/>
                  </a:lnTo>
                  <a:lnTo>
                    <a:pt x="5059680" y="73913"/>
                  </a:lnTo>
                  <a:lnTo>
                    <a:pt x="5053863" y="45166"/>
                  </a:lnTo>
                  <a:lnTo>
                    <a:pt x="5038010" y="21669"/>
                  </a:lnTo>
                  <a:lnTo>
                    <a:pt x="5014513" y="5816"/>
                  </a:lnTo>
                  <a:lnTo>
                    <a:pt x="4985766" y="0"/>
                  </a:lnTo>
                  <a:close/>
                </a:path>
              </a:pathLst>
            </a:custGeom>
            <a:solidFill>
              <a:srgbClr val="939393"/>
            </a:solidFill>
          </p:spPr>
          <p:txBody>
            <a:bodyPr wrap="square" lIns="0" tIns="0" rIns="0" bIns="0" rtlCol="0"/>
            <a:lstStyle/>
            <a:p>
              <a:endParaRPr dirty="0"/>
            </a:p>
          </p:txBody>
        </p:sp>
        <p:sp>
          <p:nvSpPr>
            <p:cNvPr id="8" name="object 8"/>
            <p:cNvSpPr/>
            <p:nvPr/>
          </p:nvSpPr>
          <p:spPr>
            <a:xfrm>
              <a:off x="994410" y="1690877"/>
              <a:ext cx="5059680" cy="443865"/>
            </a:xfrm>
            <a:custGeom>
              <a:avLst/>
              <a:gdLst/>
              <a:ahLst/>
              <a:cxnLst/>
              <a:rect l="l" t="t" r="r" b="b"/>
              <a:pathLst>
                <a:path w="5059680" h="443864">
                  <a:moveTo>
                    <a:pt x="0" y="73913"/>
                  </a:moveTo>
                  <a:lnTo>
                    <a:pt x="5809" y="45166"/>
                  </a:lnTo>
                  <a:lnTo>
                    <a:pt x="21650" y="21669"/>
                  </a:lnTo>
                  <a:lnTo>
                    <a:pt x="45144" y="5816"/>
                  </a:lnTo>
                  <a:lnTo>
                    <a:pt x="73914" y="0"/>
                  </a:lnTo>
                  <a:lnTo>
                    <a:pt x="4985766" y="0"/>
                  </a:lnTo>
                  <a:lnTo>
                    <a:pt x="5014513" y="5816"/>
                  </a:lnTo>
                  <a:lnTo>
                    <a:pt x="5038010" y="21669"/>
                  </a:lnTo>
                  <a:lnTo>
                    <a:pt x="5053863" y="45166"/>
                  </a:lnTo>
                  <a:lnTo>
                    <a:pt x="5059680" y="73913"/>
                  </a:lnTo>
                  <a:lnTo>
                    <a:pt x="5059680" y="369570"/>
                  </a:lnTo>
                  <a:lnTo>
                    <a:pt x="5053863" y="398317"/>
                  </a:lnTo>
                  <a:lnTo>
                    <a:pt x="5038010" y="421814"/>
                  </a:lnTo>
                  <a:lnTo>
                    <a:pt x="5014513" y="437667"/>
                  </a:lnTo>
                  <a:lnTo>
                    <a:pt x="4985766" y="443484"/>
                  </a:lnTo>
                  <a:lnTo>
                    <a:pt x="73914" y="443484"/>
                  </a:lnTo>
                  <a:lnTo>
                    <a:pt x="45144" y="437667"/>
                  </a:lnTo>
                  <a:lnTo>
                    <a:pt x="21650" y="421814"/>
                  </a:lnTo>
                  <a:lnTo>
                    <a:pt x="5809" y="398317"/>
                  </a:lnTo>
                  <a:lnTo>
                    <a:pt x="0" y="369570"/>
                  </a:lnTo>
                  <a:lnTo>
                    <a:pt x="0" y="73913"/>
                  </a:lnTo>
                  <a:close/>
                </a:path>
              </a:pathLst>
            </a:custGeom>
            <a:ln w="38100">
              <a:solidFill>
                <a:srgbClr val="FFFFFF"/>
              </a:solidFill>
            </a:ln>
          </p:spPr>
          <p:txBody>
            <a:bodyPr wrap="square" lIns="0" tIns="0" rIns="0" bIns="0" rtlCol="0"/>
            <a:lstStyle/>
            <a:p>
              <a:endParaRPr dirty="0"/>
            </a:p>
          </p:txBody>
        </p:sp>
      </p:grpSp>
      <p:sp>
        <p:nvSpPr>
          <p:cNvPr id="9" name="object 9"/>
          <p:cNvSpPr txBox="1"/>
          <p:nvPr/>
        </p:nvSpPr>
        <p:spPr>
          <a:xfrm>
            <a:off x="594156" y="1192530"/>
            <a:ext cx="6649720" cy="4731680"/>
          </a:xfrm>
          <a:prstGeom prst="rect">
            <a:avLst/>
          </a:prstGeom>
        </p:spPr>
        <p:txBody>
          <a:bodyPr vert="horz" wrap="square" lIns="0" tIns="13335" rIns="0" bIns="0" rtlCol="0">
            <a:spAutoFit/>
          </a:bodyPr>
          <a:lstStyle/>
          <a:p>
            <a:pPr marL="612140">
              <a:lnSpc>
                <a:spcPct val="100000"/>
              </a:lnSpc>
              <a:spcBef>
                <a:spcPts val="1905"/>
              </a:spcBef>
            </a:pPr>
            <a:endParaRPr lang="en-US" sz="1800" b="1" spc="-5" dirty="0">
              <a:solidFill>
                <a:srgbClr val="FFFFFF"/>
              </a:solidFill>
              <a:latin typeface="Arial"/>
              <a:cs typeface="Arial"/>
            </a:endParaRPr>
          </a:p>
          <a:p>
            <a:pPr marL="612140">
              <a:lnSpc>
                <a:spcPct val="100000"/>
              </a:lnSpc>
              <a:spcBef>
                <a:spcPts val="1905"/>
              </a:spcBef>
            </a:pPr>
            <a:r>
              <a:rPr sz="1800" b="1" spc="-5" dirty="0">
                <a:solidFill>
                  <a:srgbClr val="FFFFFF"/>
                </a:solidFill>
                <a:latin typeface="Arial"/>
                <a:cs typeface="Arial"/>
              </a:rPr>
              <a:t>Responsibilities:</a:t>
            </a:r>
            <a:endParaRPr sz="1800" dirty="0">
              <a:latin typeface="Arial"/>
              <a:cs typeface="Arial"/>
            </a:endParaRPr>
          </a:p>
          <a:p>
            <a:pPr marL="713105" marR="234950" indent="-114935">
              <a:lnSpc>
                <a:spcPct val="86300"/>
              </a:lnSpc>
              <a:spcBef>
                <a:spcPts val="1055"/>
              </a:spcBef>
              <a:buChar char="•"/>
              <a:tabLst>
                <a:tab pos="713740" algn="l"/>
              </a:tabLst>
            </a:pPr>
            <a:r>
              <a:rPr sz="1500" spc="-5" dirty="0">
                <a:latin typeface="Arial"/>
                <a:cs typeface="Arial"/>
              </a:rPr>
              <a:t>Attend scheduled </a:t>
            </a:r>
            <a:r>
              <a:rPr sz="1500" dirty="0">
                <a:latin typeface="Arial"/>
                <a:cs typeface="Arial"/>
              </a:rPr>
              <a:t>trainings </a:t>
            </a:r>
            <a:r>
              <a:rPr sz="1500" spc="-5" dirty="0">
                <a:latin typeface="Arial"/>
                <a:cs typeface="Arial"/>
              </a:rPr>
              <a:t>and meetings </a:t>
            </a:r>
            <a:r>
              <a:rPr sz="1500" dirty="0">
                <a:latin typeface="Arial"/>
                <a:cs typeface="Arial"/>
              </a:rPr>
              <a:t>related to </a:t>
            </a:r>
            <a:r>
              <a:rPr sz="1500" spc="-5" dirty="0">
                <a:latin typeface="Arial"/>
                <a:cs typeface="Arial"/>
              </a:rPr>
              <a:t>PEIMS </a:t>
            </a:r>
            <a:r>
              <a:rPr sz="1500" dirty="0">
                <a:latin typeface="Arial"/>
                <a:cs typeface="Arial"/>
              </a:rPr>
              <a:t>program  areas. Consult </a:t>
            </a:r>
            <a:r>
              <a:rPr sz="1500" spc="-5" dirty="0">
                <a:latin typeface="Arial"/>
                <a:cs typeface="Arial"/>
              </a:rPr>
              <a:t>with </a:t>
            </a:r>
            <a:r>
              <a:rPr sz="1500" dirty="0">
                <a:latin typeface="Arial"/>
                <a:cs typeface="Arial"/>
              </a:rPr>
              <a:t>the Federal State and Compliance </a:t>
            </a:r>
            <a:r>
              <a:rPr sz="1500" spc="-5" dirty="0">
                <a:latin typeface="Arial"/>
                <a:cs typeface="Arial"/>
              </a:rPr>
              <a:t>Analyst </a:t>
            </a:r>
            <a:r>
              <a:rPr sz="1500" dirty="0">
                <a:latin typeface="Arial"/>
                <a:cs typeface="Arial"/>
              </a:rPr>
              <a:t>to  </a:t>
            </a:r>
            <a:r>
              <a:rPr sz="1500" spc="-5" dirty="0">
                <a:latin typeface="Arial"/>
                <a:cs typeface="Arial"/>
              </a:rPr>
              <a:t>schedule appropriate </a:t>
            </a:r>
            <a:r>
              <a:rPr sz="1500" dirty="0">
                <a:latin typeface="Arial"/>
                <a:cs typeface="Arial"/>
              </a:rPr>
              <a:t>training for </a:t>
            </a:r>
            <a:r>
              <a:rPr sz="1500" spc="-5" dirty="0">
                <a:latin typeface="Arial"/>
                <a:cs typeface="Arial"/>
              </a:rPr>
              <a:t>campus</a:t>
            </a:r>
            <a:r>
              <a:rPr sz="1500" spc="-140" dirty="0">
                <a:latin typeface="Arial"/>
                <a:cs typeface="Arial"/>
              </a:rPr>
              <a:t> </a:t>
            </a:r>
            <a:r>
              <a:rPr sz="1500" spc="-5" dirty="0">
                <a:latin typeface="Arial"/>
                <a:cs typeface="Arial"/>
              </a:rPr>
              <a:t>personnel.</a:t>
            </a:r>
            <a:endParaRPr sz="1500" dirty="0">
              <a:latin typeface="Arial"/>
              <a:cs typeface="Arial"/>
            </a:endParaRPr>
          </a:p>
          <a:p>
            <a:pPr marL="713105" marR="81915" indent="-114935">
              <a:lnSpc>
                <a:spcPct val="86300"/>
              </a:lnSpc>
              <a:spcBef>
                <a:spcPts val="259"/>
              </a:spcBef>
              <a:buChar char="•"/>
              <a:tabLst>
                <a:tab pos="713740" algn="l"/>
              </a:tabLst>
            </a:pPr>
            <a:r>
              <a:rPr sz="1500" dirty="0">
                <a:latin typeface="Arial"/>
                <a:cs typeface="Arial"/>
              </a:rPr>
              <a:t>Collaborate </a:t>
            </a:r>
            <a:r>
              <a:rPr sz="1500" spc="-5" dirty="0">
                <a:latin typeface="Arial"/>
                <a:cs typeface="Arial"/>
              </a:rPr>
              <a:t>with the </a:t>
            </a:r>
            <a:r>
              <a:rPr sz="1500" dirty="0">
                <a:latin typeface="Arial"/>
                <a:cs typeface="Arial"/>
              </a:rPr>
              <a:t>principal to designate </a:t>
            </a:r>
            <a:r>
              <a:rPr sz="1500" spc="-5" dirty="0">
                <a:latin typeface="Arial"/>
                <a:cs typeface="Arial"/>
              </a:rPr>
              <a:t>campus contacts </a:t>
            </a:r>
            <a:r>
              <a:rPr sz="1500" dirty="0">
                <a:latin typeface="Arial"/>
                <a:cs typeface="Arial"/>
              </a:rPr>
              <a:t>for </a:t>
            </a:r>
            <a:r>
              <a:rPr sz="1500" spc="-5" dirty="0">
                <a:latin typeface="Arial"/>
                <a:cs typeface="Arial"/>
              </a:rPr>
              <a:t>each  </a:t>
            </a:r>
            <a:r>
              <a:rPr sz="1500" dirty="0">
                <a:latin typeface="Arial"/>
                <a:cs typeface="Arial"/>
              </a:rPr>
              <a:t>data </a:t>
            </a:r>
            <a:r>
              <a:rPr sz="1500" spc="-5" dirty="0">
                <a:latin typeface="Arial"/>
                <a:cs typeface="Arial"/>
              </a:rPr>
              <a:t>type </a:t>
            </a:r>
            <a:r>
              <a:rPr sz="1500" dirty="0">
                <a:latin typeface="Arial"/>
                <a:cs typeface="Arial"/>
              </a:rPr>
              <a:t>that impacts, funding, compliance, and </a:t>
            </a:r>
            <a:r>
              <a:rPr sz="1500" spc="-5" dirty="0">
                <a:latin typeface="Arial"/>
                <a:cs typeface="Arial"/>
              </a:rPr>
              <a:t>accreditation </a:t>
            </a:r>
            <a:r>
              <a:rPr sz="1500" dirty="0">
                <a:latin typeface="Arial"/>
                <a:cs typeface="Arial"/>
              </a:rPr>
              <a:t>as</a:t>
            </a:r>
            <a:r>
              <a:rPr sz="1500" spc="-190" dirty="0">
                <a:latin typeface="Arial"/>
                <a:cs typeface="Arial"/>
              </a:rPr>
              <a:t> </a:t>
            </a:r>
            <a:r>
              <a:rPr sz="1500" spc="-5" dirty="0">
                <a:latin typeface="Arial"/>
                <a:cs typeface="Arial"/>
              </a:rPr>
              <a:t>well  as </a:t>
            </a:r>
            <a:r>
              <a:rPr sz="1500" dirty="0">
                <a:latin typeface="Arial"/>
                <a:cs typeface="Arial"/>
              </a:rPr>
              <a:t>contacts </a:t>
            </a:r>
            <a:r>
              <a:rPr sz="1500" spc="-10" dirty="0">
                <a:latin typeface="Arial"/>
                <a:cs typeface="Arial"/>
              </a:rPr>
              <a:t>who </a:t>
            </a:r>
            <a:r>
              <a:rPr sz="1500" dirty="0">
                <a:latin typeface="Arial"/>
                <a:cs typeface="Arial"/>
              </a:rPr>
              <a:t>are responsible for special program content  </a:t>
            </a:r>
            <a:r>
              <a:rPr sz="1500" spc="-5" dirty="0">
                <a:latin typeface="Arial"/>
                <a:cs typeface="Arial"/>
              </a:rPr>
              <a:t>knowledge.</a:t>
            </a:r>
            <a:endParaRPr sz="1500" dirty="0">
              <a:latin typeface="Arial"/>
              <a:cs typeface="Arial"/>
            </a:endParaRPr>
          </a:p>
          <a:p>
            <a:pPr marL="713105" marR="5080" indent="-114935">
              <a:lnSpc>
                <a:spcPts val="1550"/>
              </a:lnSpc>
              <a:spcBef>
                <a:spcPts val="270"/>
              </a:spcBef>
              <a:buChar char="•"/>
              <a:tabLst>
                <a:tab pos="713740" algn="l"/>
              </a:tabLst>
            </a:pPr>
            <a:r>
              <a:rPr sz="1500" spc="-15" dirty="0">
                <a:latin typeface="Arial"/>
                <a:cs typeface="Arial"/>
              </a:rPr>
              <a:t>Identify, </a:t>
            </a:r>
            <a:r>
              <a:rPr sz="1500" spc="-5" dirty="0">
                <a:latin typeface="Arial"/>
                <a:cs typeface="Arial"/>
              </a:rPr>
              <a:t>document and supply data </a:t>
            </a:r>
            <a:r>
              <a:rPr sz="1500" dirty="0">
                <a:latin typeface="Arial"/>
                <a:cs typeface="Arial"/>
              </a:rPr>
              <a:t>reporting </a:t>
            </a:r>
            <a:r>
              <a:rPr sz="1500" spc="-5" dirty="0">
                <a:latin typeface="Arial"/>
                <a:cs typeface="Arial"/>
              </a:rPr>
              <a:t>timelines and procedures  </a:t>
            </a:r>
            <a:r>
              <a:rPr sz="1500" dirty="0">
                <a:latin typeface="Arial"/>
                <a:cs typeface="Arial"/>
              </a:rPr>
              <a:t>to </a:t>
            </a:r>
            <a:r>
              <a:rPr sz="1500" spc="-5" dirty="0">
                <a:latin typeface="Arial"/>
                <a:cs typeface="Arial"/>
              </a:rPr>
              <a:t>all personnel affected by</a:t>
            </a:r>
            <a:r>
              <a:rPr sz="1500" spc="-95" dirty="0">
                <a:latin typeface="Arial"/>
                <a:cs typeface="Arial"/>
              </a:rPr>
              <a:t> </a:t>
            </a:r>
            <a:r>
              <a:rPr sz="1500" dirty="0">
                <a:latin typeface="Arial"/>
                <a:cs typeface="Arial"/>
              </a:rPr>
              <a:t>them.</a:t>
            </a:r>
          </a:p>
          <a:p>
            <a:pPr marL="713105" indent="-114935">
              <a:lnSpc>
                <a:spcPts val="1675"/>
              </a:lnSpc>
              <a:buChar char="•"/>
              <a:tabLst>
                <a:tab pos="713740" algn="l"/>
              </a:tabLst>
            </a:pPr>
            <a:r>
              <a:rPr sz="1500" spc="-5" dirty="0">
                <a:latin typeface="Arial"/>
                <a:cs typeface="Arial"/>
              </a:rPr>
              <a:t>Keep principal </a:t>
            </a:r>
            <a:r>
              <a:rPr sz="1500" dirty="0">
                <a:latin typeface="Arial"/>
                <a:cs typeface="Arial"/>
              </a:rPr>
              <a:t>informed </a:t>
            </a:r>
            <a:r>
              <a:rPr sz="1500" spc="-5" dirty="0">
                <a:latin typeface="Arial"/>
                <a:cs typeface="Arial"/>
              </a:rPr>
              <a:t>as </a:t>
            </a:r>
            <a:r>
              <a:rPr sz="1500" dirty="0">
                <a:latin typeface="Arial"/>
                <a:cs typeface="Arial"/>
              </a:rPr>
              <a:t>to the </a:t>
            </a:r>
            <a:r>
              <a:rPr sz="1500" spc="-5" dirty="0">
                <a:latin typeface="Arial"/>
                <a:cs typeface="Arial"/>
              </a:rPr>
              <a:t>accountability and </a:t>
            </a:r>
            <a:r>
              <a:rPr sz="1500" dirty="0">
                <a:latin typeface="Arial"/>
                <a:cs typeface="Arial"/>
              </a:rPr>
              <a:t>accuracy of</a:t>
            </a:r>
            <a:r>
              <a:rPr sz="1500" spc="-135" dirty="0">
                <a:latin typeface="Arial"/>
                <a:cs typeface="Arial"/>
              </a:rPr>
              <a:t> </a:t>
            </a:r>
            <a:r>
              <a:rPr sz="1500" spc="-5" dirty="0">
                <a:latin typeface="Arial"/>
                <a:cs typeface="Arial"/>
              </a:rPr>
              <a:t>all</a:t>
            </a:r>
            <a:endParaRPr sz="1500" dirty="0">
              <a:latin typeface="Arial"/>
              <a:cs typeface="Arial"/>
            </a:endParaRPr>
          </a:p>
          <a:p>
            <a:pPr marL="713105">
              <a:lnSpc>
                <a:spcPts val="1675"/>
              </a:lnSpc>
            </a:pPr>
            <a:r>
              <a:rPr sz="1500" spc="-5" dirty="0">
                <a:latin typeface="Arial"/>
                <a:cs typeface="Arial"/>
              </a:rPr>
              <a:t>PEIMS</a:t>
            </a:r>
            <a:r>
              <a:rPr sz="1500" dirty="0">
                <a:latin typeface="Arial"/>
                <a:cs typeface="Arial"/>
              </a:rPr>
              <a:t> data.</a:t>
            </a:r>
          </a:p>
          <a:p>
            <a:pPr marL="713105" marR="234315" indent="-114935">
              <a:lnSpc>
                <a:spcPct val="86200"/>
              </a:lnSpc>
              <a:spcBef>
                <a:spcPts val="265"/>
              </a:spcBef>
              <a:buChar char="•"/>
              <a:tabLst>
                <a:tab pos="713740" algn="l"/>
              </a:tabLst>
            </a:pPr>
            <a:r>
              <a:rPr sz="1500" spc="-5" dirty="0">
                <a:latin typeface="Arial"/>
                <a:cs typeface="Arial"/>
              </a:rPr>
              <a:t>Oversee </a:t>
            </a:r>
            <a:r>
              <a:rPr sz="1500" dirty="0">
                <a:latin typeface="Arial"/>
                <a:cs typeface="Arial"/>
              </a:rPr>
              <a:t>the </a:t>
            </a:r>
            <a:r>
              <a:rPr sz="1500" spc="-5" dirty="0">
                <a:latin typeface="Arial"/>
                <a:cs typeface="Arial"/>
              </a:rPr>
              <a:t>reasonableness and accuracy </a:t>
            </a:r>
            <a:r>
              <a:rPr sz="1500" dirty="0">
                <a:latin typeface="Arial"/>
                <a:cs typeface="Arial"/>
              </a:rPr>
              <a:t>of </a:t>
            </a:r>
            <a:r>
              <a:rPr sz="1500" spc="-5" dirty="0">
                <a:latin typeface="Arial"/>
                <a:cs typeface="Arial"/>
              </a:rPr>
              <a:t>data by </a:t>
            </a:r>
            <a:r>
              <a:rPr sz="1500" dirty="0">
                <a:latin typeface="Arial"/>
                <a:cs typeface="Arial"/>
              </a:rPr>
              <a:t>implementing  </a:t>
            </a:r>
            <a:r>
              <a:rPr sz="1500" spc="-5" dirty="0">
                <a:latin typeface="Arial"/>
                <a:cs typeface="Arial"/>
              </a:rPr>
              <a:t>procedures </a:t>
            </a:r>
            <a:r>
              <a:rPr sz="1500" dirty="0">
                <a:latin typeface="Arial"/>
                <a:cs typeface="Arial"/>
              </a:rPr>
              <a:t>at the </a:t>
            </a:r>
            <a:r>
              <a:rPr sz="1500" spc="-5" dirty="0">
                <a:latin typeface="Arial"/>
                <a:cs typeface="Arial"/>
              </a:rPr>
              <a:t>campus </a:t>
            </a:r>
            <a:r>
              <a:rPr sz="1500" dirty="0">
                <a:latin typeface="Arial"/>
                <a:cs typeface="Arial"/>
              </a:rPr>
              <a:t>to </a:t>
            </a:r>
            <a:r>
              <a:rPr sz="1500" spc="-5" dirty="0">
                <a:latin typeface="Arial"/>
                <a:cs typeface="Arial"/>
              </a:rPr>
              <a:t>ensure </a:t>
            </a:r>
            <a:r>
              <a:rPr sz="1500" dirty="0">
                <a:latin typeface="Arial"/>
                <a:cs typeface="Arial"/>
              </a:rPr>
              <a:t>the </a:t>
            </a:r>
            <a:r>
              <a:rPr sz="1500" spc="-5" dirty="0">
                <a:latin typeface="Arial"/>
                <a:cs typeface="Arial"/>
              </a:rPr>
              <a:t>data </a:t>
            </a:r>
            <a:r>
              <a:rPr sz="1500" dirty="0">
                <a:latin typeface="Arial"/>
                <a:cs typeface="Arial"/>
              </a:rPr>
              <a:t>that </a:t>
            </a:r>
            <a:r>
              <a:rPr sz="1500" spc="-5" dirty="0">
                <a:latin typeface="Arial"/>
                <a:cs typeface="Arial"/>
              </a:rPr>
              <a:t>affects </a:t>
            </a:r>
            <a:r>
              <a:rPr sz="1500" dirty="0">
                <a:latin typeface="Arial"/>
                <a:cs typeface="Arial"/>
              </a:rPr>
              <a:t>funding,  </a:t>
            </a:r>
            <a:r>
              <a:rPr sz="1500" spc="-5" dirty="0">
                <a:latin typeface="Arial"/>
                <a:cs typeface="Arial"/>
              </a:rPr>
              <a:t>compliance, or accreditation is </a:t>
            </a:r>
            <a:r>
              <a:rPr sz="1500" dirty="0">
                <a:latin typeface="Arial"/>
                <a:cs typeface="Arial"/>
              </a:rPr>
              <a:t>complete </a:t>
            </a:r>
            <a:r>
              <a:rPr sz="1500" spc="-5" dirty="0">
                <a:latin typeface="Arial"/>
                <a:cs typeface="Arial"/>
              </a:rPr>
              <a:t>and </a:t>
            </a:r>
            <a:r>
              <a:rPr sz="1500" dirty="0">
                <a:latin typeface="Arial"/>
                <a:cs typeface="Arial"/>
              </a:rPr>
              <a:t>correct </a:t>
            </a:r>
            <a:r>
              <a:rPr sz="1500" spc="-5" dirty="0">
                <a:latin typeface="Arial"/>
                <a:cs typeface="Arial"/>
              </a:rPr>
              <a:t>by identifying  </a:t>
            </a:r>
            <a:r>
              <a:rPr sz="1500" dirty="0">
                <a:latin typeface="Arial"/>
                <a:cs typeface="Arial"/>
              </a:rPr>
              <a:t>areas of </a:t>
            </a:r>
            <a:r>
              <a:rPr sz="1500" spc="-5" dirty="0">
                <a:latin typeface="Arial"/>
                <a:cs typeface="Arial"/>
              </a:rPr>
              <a:t>concern and </a:t>
            </a:r>
            <a:r>
              <a:rPr sz="1500" dirty="0">
                <a:latin typeface="Arial"/>
                <a:cs typeface="Arial"/>
              </a:rPr>
              <a:t>determining </a:t>
            </a:r>
            <a:r>
              <a:rPr sz="1500" spc="-5" dirty="0">
                <a:latin typeface="Arial"/>
                <a:cs typeface="Arial"/>
              </a:rPr>
              <a:t>corrective</a:t>
            </a:r>
            <a:r>
              <a:rPr sz="1500" spc="-125" dirty="0">
                <a:latin typeface="Arial"/>
                <a:cs typeface="Arial"/>
              </a:rPr>
              <a:t> </a:t>
            </a:r>
            <a:r>
              <a:rPr sz="1500" spc="-5" dirty="0">
                <a:latin typeface="Arial"/>
                <a:cs typeface="Arial"/>
              </a:rPr>
              <a:t>action.</a:t>
            </a:r>
            <a:endParaRPr sz="1500" dirty="0">
              <a:latin typeface="Arial"/>
              <a:cs typeface="Arial"/>
            </a:endParaRPr>
          </a:p>
          <a:p>
            <a:pPr marL="713105" marR="89535" indent="-114935" algn="just">
              <a:lnSpc>
                <a:spcPct val="86400"/>
              </a:lnSpc>
              <a:spcBef>
                <a:spcPts val="254"/>
              </a:spcBef>
              <a:buChar char="•"/>
              <a:tabLst>
                <a:tab pos="713740" algn="l"/>
              </a:tabLst>
            </a:pPr>
            <a:r>
              <a:rPr sz="1500" dirty="0">
                <a:latin typeface="Arial"/>
                <a:cs typeface="Arial"/>
              </a:rPr>
              <a:t>Work </a:t>
            </a:r>
            <a:r>
              <a:rPr sz="1500" spc="-5" dirty="0">
                <a:latin typeface="Arial"/>
                <a:cs typeface="Arial"/>
              </a:rPr>
              <a:t>cooperatively with </a:t>
            </a:r>
            <a:r>
              <a:rPr sz="1500" dirty="0">
                <a:latin typeface="Arial"/>
                <a:cs typeface="Arial"/>
              </a:rPr>
              <a:t>other </a:t>
            </a:r>
            <a:r>
              <a:rPr sz="1500" spc="-5" dirty="0">
                <a:latin typeface="Arial"/>
                <a:cs typeface="Arial"/>
              </a:rPr>
              <a:t>campus personnel </a:t>
            </a:r>
            <a:r>
              <a:rPr sz="1500" dirty="0">
                <a:latin typeface="Arial"/>
                <a:cs typeface="Arial"/>
              </a:rPr>
              <a:t>to </a:t>
            </a:r>
            <a:r>
              <a:rPr sz="1500" spc="-5" dirty="0">
                <a:latin typeface="Arial"/>
                <a:cs typeface="Arial"/>
              </a:rPr>
              <a:t>collect, </a:t>
            </a:r>
            <a:r>
              <a:rPr sz="1500" dirty="0">
                <a:latin typeface="Arial"/>
                <a:cs typeface="Arial"/>
              </a:rPr>
              <a:t>organize,  and format data required for submitting campus </a:t>
            </a:r>
            <a:r>
              <a:rPr sz="1500" spc="-5" dirty="0">
                <a:latin typeface="Arial"/>
                <a:cs typeface="Arial"/>
              </a:rPr>
              <a:t>PEIMS </a:t>
            </a:r>
            <a:r>
              <a:rPr sz="1500" dirty="0">
                <a:latin typeface="Arial"/>
                <a:cs typeface="Arial"/>
              </a:rPr>
              <a:t>information</a:t>
            </a:r>
            <a:r>
              <a:rPr sz="1500" spc="-220" dirty="0">
                <a:latin typeface="Arial"/>
                <a:cs typeface="Arial"/>
              </a:rPr>
              <a:t> </a:t>
            </a:r>
            <a:r>
              <a:rPr sz="1500" dirty="0">
                <a:latin typeface="Arial"/>
                <a:cs typeface="Arial"/>
              </a:rPr>
              <a:t>in  </a:t>
            </a:r>
            <a:r>
              <a:rPr sz="1500" spc="-5" dirty="0">
                <a:latin typeface="Arial"/>
                <a:cs typeface="Arial"/>
              </a:rPr>
              <a:t>a timely</a:t>
            </a:r>
            <a:r>
              <a:rPr sz="1500" spc="-20" dirty="0">
                <a:latin typeface="Arial"/>
                <a:cs typeface="Arial"/>
              </a:rPr>
              <a:t> </a:t>
            </a:r>
            <a:r>
              <a:rPr sz="1500" spc="-15" dirty="0">
                <a:latin typeface="Arial"/>
                <a:cs typeface="Arial"/>
              </a:rPr>
              <a:t>manner.</a:t>
            </a:r>
            <a:endParaRPr sz="1500" dirty="0">
              <a:latin typeface="Arial"/>
              <a:cs typeface="Arial"/>
            </a:endParaRPr>
          </a:p>
        </p:txBody>
      </p:sp>
      <p:sp>
        <p:nvSpPr>
          <p:cNvPr id="10" name="object 10"/>
          <p:cNvSpPr txBox="1">
            <a:spLocks noGrp="1"/>
          </p:cNvSpPr>
          <p:nvPr>
            <p:ph type="title"/>
          </p:nvPr>
        </p:nvSpPr>
        <p:spPr>
          <a:xfrm>
            <a:off x="444500" y="404876"/>
            <a:ext cx="7110095" cy="513715"/>
          </a:xfrm>
          <a:prstGeom prst="rect">
            <a:avLst/>
          </a:prstGeom>
        </p:spPr>
        <p:txBody>
          <a:bodyPr vert="horz" wrap="square" lIns="0" tIns="13335" rIns="0" bIns="0" rtlCol="0">
            <a:spAutoFit/>
          </a:bodyPr>
          <a:lstStyle/>
          <a:p>
            <a:pPr marL="12700" algn="ctr">
              <a:lnSpc>
                <a:spcPct val="100000"/>
              </a:lnSpc>
              <a:spcBef>
                <a:spcPts val="105"/>
              </a:spcBef>
            </a:pPr>
            <a:r>
              <a:rPr lang="en-US" sz="3200" b="1" spc="270" dirty="0">
                <a:solidFill>
                  <a:srgbClr val="5191A9"/>
                </a:solidFill>
                <a:latin typeface="Trebuchet MS"/>
                <a:cs typeface="Trebuchet MS"/>
              </a:rPr>
              <a:t>PEIMS Coordinator </a:t>
            </a:r>
            <a:endParaRPr sz="3200" b="1" dirty="0">
              <a:latin typeface="Trebuchet MS"/>
              <a:cs typeface="Trebuchet MS"/>
            </a:endParaRPr>
          </a:p>
        </p:txBody>
      </p:sp>
    </p:spTree>
  </p:cSld>
  <p:clrMapOvr>
    <a:masterClrMapping/>
  </p:clrMapOvr>
</p:sld>
</file>

<file path=ppt/theme/theme1.xml><?xml version="1.0" encoding="utf-8"?>
<a:theme xmlns:a="http://schemas.openxmlformats.org/drawingml/2006/main" name="HISD-Template-2014-Standard">
  <a:themeElements>
    <a:clrScheme name="2014 HISD Color Theme">
      <a:dk1>
        <a:sysClr val="windowText" lastClr="000000"/>
      </a:dk1>
      <a:lt1>
        <a:sysClr val="window" lastClr="FFFFFF"/>
      </a:lt1>
      <a:dk2>
        <a:srgbClr val="67A2B9"/>
      </a:dk2>
      <a:lt2>
        <a:srgbClr val="F1F5F6"/>
      </a:lt2>
      <a:accent1>
        <a:srgbClr val="DCA900"/>
      </a:accent1>
      <a:accent2>
        <a:srgbClr val="B5CFDB"/>
      </a:accent2>
      <a:accent3>
        <a:srgbClr val="88B5C6"/>
      </a:accent3>
      <a:accent4>
        <a:srgbClr val="949494"/>
      </a:accent4>
      <a:accent5>
        <a:srgbClr val="58595B"/>
      </a:accent5>
      <a:accent6>
        <a:srgbClr val="EAF0F3"/>
      </a:accent6>
      <a:hlink>
        <a:srgbClr val="58595B"/>
      </a:hlink>
      <a:folHlink>
        <a:srgbClr val="D2D2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2014 HISD Color Theme">
      <a:dk1>
        <a:sysClr val="windowText" lastClr="000000"/>
      </a:dk1>
      <a:lt1>
        <a:sysClr val="window" lastClr="FFFFFF"/>
      </a:lt1>
      <a:dk2>
        <a:srgbClr val="67A2B9"/>
      </a:dk2>
      <a:lt2>
        <a:srgbClr val="F1F5F6"/>
      </a:lt2>
      <a:accent1>
        <a:srgbClr val="DCA900"/>
      </a:accent1>
      <a:accent2>
        <a:srgbClr val="B5CFDB"/>
      </a:accent2>
      <a:accent3>
        <a:srgbClr val="88B5C6"/>
      </a:accent3>
      <a:accent4>
        <a:srgbClr val="949494"/>
      </a:accent4>
      <a:accent5>
        <a:srgbClr val="58595B"/>
      </a:accent5>
      <a:accent6>
        <a:srgbClr val="EAF0F3"/>
      </a:accent6>
      <a:hlink>
        <a:srgbClr val="58595B"/>
      </a:hlink>
      <a:folHlink>
        <a:srgbClr val="D2D2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2377</TotalTime>
  <Words>6257</Words>
  <Application>Microsoft Office PowerPoint</Application>
  <PresentationFormat>On-screen Show (4:3)</PresentationFormat>
  <Paragraphs>1021</Paragraphs>
  <Slides>80</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80</vt:i4>
      </vt:variant>
    </vt:vector>
  </HeadingPairs>
  <TitlesOfParts>
    <vt:vector size="92" baseType="lpstr">
      <vt:lpstr>Arial</vt:lpstr>
      <vt:lpstr>Arial Narrow</vt:lpstr>
      <vt:lpstr>Calibri</vt:lpstr>
      <vt:lpstr>Carlito</vt:lpstr>
      <vt:lpstr>Century Schoolbook</vt:lpstr>
      <vt:lpstr>Rockwell</vt:lpstr>
      <vt:lpstr>Trebuchet MS</vt:lpstr>
      <vt:lpstr>Tw Cen MT</vt:lpstr>
      <vt:lpstr>Wingdings</vt:lpstr>
      <vt:lpstr>Wingdings 3</vt:lpstr>
      <vt:lpstr>HISD-Template-2014-Standard</vt:lpstr>
      <vt:lpstr>Office Theme</vt:lpstr>
      <vt:lpstr>PEIMS Discipline</vt:lpstr>
      <vt:lpstr>Virtual Meeting Norms</vt:lpstr>
      <vt:lpstr>PEIMS Discipline Agenda</vt:lpstr>
      <vt:lpstr>PEIMS Coding</vt:lpstr>
      <vt:lpstr>FERPA </vt:lpstr>
      <vt:lpstr>Family Educational Rights and Privacy  Act (FERPA)</vt:lpstr>
      <vt:lpstr>Campus Roles and Responsibilities </vt:lpstr>
      <vt:lpstr>  Campus Behavior Coordinator </vt:lpstr>
      <vt:lpstr>PEIMS Coordinator </vt:lpstr>
      <vt:lpstr>iDelegate/Data Responsibilities Contacts</vt:lpstr>
      <vt:lpstr>PowerPoint Presentation</vt:lpstr>
      <vt:lpstr>PEIMS Discipline FATALS</vt:lpstr>
      <vt:lpstr>TSDS Student Discipline </vt:lpstr>
      <vt:lpstr> TSDS Student Discipline  </vt:lpstr>
      <vt:lpstr>Reporting Requirements</vt:lpstr>
      <vt:lpstr> Texas Education Code (TEC) 37.008(m-1) </vt:lpstr>
      <vt:lpstr>PowerPoint Presentation</vt:lpstr>
      <vt:lpstr> Removal Categories </vt:lpstr>
      <vt:lpstr>  HB 674 Out-of-School Suspensions for students below grade level three  </vt:lpstr>
      <vt:lpstr>HB 674 Out-of-School Suspensions for students below grade level three </vt:lpstr>
      <vt:lpstr>HB 674 Out-of-School Suspensions for students below grade level three</vt:lpstr>
      <vt:lpstr>HB 692 – RELATED TO SUSPENSIONS FOR STUDENTS WHO ARE HOMELESS</vt:lpstr>
      <vt:lpstr>HB 692 </vt:lpstr>
      <vt:lpstr>HB 692 Business Rules</vt:lpstr>
      <vt:lpstr>SB 2432 Harassment against an employee of the school district</vt:lpstr>
      <vt:lpstr>SB 2432</vt:lpstr>
      <vt:lpstr>SB 179 Bullying Behaviors</vt:lpstr>
      <vt:lpstr>SB 179 </vt:lpstr>
      <vt:lpstr>Reason Codes for Bullying and Harassment </vt:lpstr>
      <vt:lpstr>Removal of Students who Receive Special Education and Related Services</vt:lpstr>
      <vt:lpstr>Removal of Students who Receive Special Education and Related Services</vt:lpstr>
      <vt:lpstr>PEIMS vs HISD Connect  </vt:lpstr>
      <vt:lpstr> Disciplinary Reason Codes </vt:lpstr>
      <vt:lpstr>Disciplinary Action Codes</vt:lpstr>
      <vt:lpstr> Mandatory Removal to DAEP (07) </vt:lpstr>
      <vt:lpstr>Mandatory Expulsion  to JJAEP (02) Danger Campus Indicators (CAMPUS-RELATED)</vt:lpstr>
      <vt:lpstr>Discretionary Coding to DAEP or JJAEP</vt:lpstr>
      <vt:lpstr>Discipline Entry </vt:lpstr>
      <vt:lpstr>DO NOT USE CODES</vt:lpstr>
      <vt:lpstr> HISD Connect </vt:lpstr>
      <vt:lpstr>HISD Connect </vt:lpstr>
      <vt:lpstr>Behavior Location Code</vt:lpstr>
      <vt:lpstr> Action Date Range  </vt:lpstr>
      <vt:lpstr>Other Fields </vt:lpstr>
      <vt:lpstr>Correct Entry</vt:lpstr>
      <vt:lpstr>Incorrect Entry</vt:lpstr>
      <vt:lpstr>PowerPoint Presentation</vt:lpstr>
      <vt:lpstr>Incident Management Discipline Interchange Validation Report </vt:lpstr>
      <vt:lpstr>Incident Management Verification Report </vt:lpstr>
      <vt:lpstr>Student Incident Profile Report</vt:lpstr>
      <vt:lpstr>Summer PEIMS Reports </vt:lpstr>
      <vt:lpstr>Student Disciplinary Action Summary </vt:lpstr>
      <vt:lpstr>CampusID of Accountability Roster</vt:lpstr>
      <vt:lpstr>Manual Records / Reviews</vt:lpstr>
      <vt:lpstr>Compliance Review Process</vt:lpstr>
      <vt:lpstr>Discipline Referral Form</vt:lpstr>
      <vt:lpstr>Discipline Code Change Form </vt:lpstr>
      <vt:lpstr>In-School Suspension (ISS)  Folder Documentation</vt:lpstr>
      <vt:lpstr>Out-of-School Suspension (OSS) Folder Documentation</vt:lpstr>
      <vt:lpstr>DAEP Folder Documentation </vt:lpstr>
      <vt:lpstr>Juvenile Justice Alternative Education Program (JJAEP) </vt:lpstr>
      <vt:lpstr>DAEP and JJAEP Referral Example</vt:lpstr>
      <vt:lpstr>OnDataSuite</vt:lpstr>
      <vt:lpstr>OnDataSuite View Campus Dashboards by Submission</vt:lpstr>
      <vt:lpstr>OnDataSuite View Data Validation and Custom Reports</vt:lpstr>
      <vt:lpstr>OnDataSuite View Fatals, Warnings and Special Warnings</vt:lpstr>
      <vt:lpstr>OnDataSuite Resources</vt:lpstr>
      <vt:lpstr>Records Retention </vt:lpstr>
      <vt:lpstr>RESOURCES</vt:lpstr>
      <vt:lpstr>STUDENT DISCIPLINE REASON/EVENT CODE 21 and 04, 05: (DISCIPLINE BEHAVIORS/VIOLATIONS) CHART</vt:lpstr>
      <vt:lpstr>  CONSEQUENCES – Expulsion, Difference reason  codes    </vt:lpstr>
      <vt:lpstr>Days Remaining Chart</vt:lpstr>
      <vt:lpstr>PEIMS Reason Code Chart</vt:lpstr>
      <vt:lpstr>   CONSEQUENCES – In-School and Out of School Suspension, DAEP Placements    </vt:lpstr>
      <vt:lpstr>TSDS Web-Enabled Data Standards</vt:lpstr>
      <vt:lpstr> TSDS Web-Enabled Data Standards </vt:lpstr>
      <vt:lpstr>FSC Contacts</vt:lpstr>
      <vt:lpstr>  Compliance Monitoring Team  The Compliance Monitoring Team reviews attendance, discipline and leaver data, collaborates with special populations departments to ensure data integrity, conducts training, and assists the State Reporting Team by overseeing the campus data correction process. In addition, they manage four Sr. Student Information Representatives. </vt:lpstr>
      <vt:lpstr>State Reporting Team</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PEIMS Discipline</dc:title>
  <dc:creator>Cisneros, Heidi B</dc:creator>
  <cp:lastModifiedBy>Montoya, Jennifer</cp:lastModifiedBy>
  <cp:revision>42</cp:revision>
  <cp:lastPrinted>2022-11-14T20:13:33Z</cp:lastPrinted>
  <dcterms:created xsi:type="dcterms:W3CDTF">2020-09-21T23:01:16Z</dcterms:created>
  <dcterms:modified xsi:type="dcterms:W3CDTF">2023-02-20T16:37:06Z</dcterms:modified>
</cp:coreProperties>
</file>